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50823A-5AD1-4771-943B-0255F105A04D}" v="19" dt="2024-02-22T07:23:15.8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085546-7C7C-4B3E-ABEB-2669F1A65FB2}" type="doc">
      <dgm:prSet loTypeId="urn:microsoft.com/office/officeart/2017/3/layout/DropPinTimeline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DCEA5FC-4640-45AF-B712-7A4FD94AEF0D}">
      <dgm:prSet phldrT="[Text]" custT="1"/>
      <dgm:spPr/>
      <dgm:t>
        <a:bodyPr/>
        <a:lstStyle/>
        <a:p>
          <a:pPr>
            <a:defRPr b="1"/>
          </a:pPr>
          <a:r>
            <a:rPr lang="en-US" sz="1200" dirty="0"/>
            <a:t>Week 1</a:t>
          </a:r>
          <a:br>
            <a:rPr lang="en-US" sz="1200" dirty="0"/>
          </a:br>
          <a:r>
            <a:rPr lang="en-US" sz="1200" dirty="0"/>
            <a:t>Planning</a:t>
          </a:r>
        </a:p>
      </dgm:t>
    </dgm:pt>
    <dgm:pt modelId="{929A5FD9-0612-4B79-9B59-C3C36D34A069}" type="parTrans" cxnId="{DBD99269-D7F7-4B47-B17B-A5AE402751D9}">
      <dgm:prSet/>
      <dgm:spPr/>
      <dgm:t>
        <a:bodyPr/>
        <a:lstStyle/>
        <a:p>
          <a:endParaRPr lang="en-US" sz="1600"/>
        </a:p>
      </dgm:t>
    </dgm:pt>
    <dgm:pt modelId="{0A99745B-BB5C-49B3-A782-8DB57641F6C9}" type="sibTrans" cxnId="{DBD99269-D7F7-4B47-B17B-A5AE402751D9}">
      <dgm:prSet/>
      <dgm:spPr/>
      <dgm:t>
        <a:bodyPr/>
        <a:lstStyle/>
        <a:p>
          <a:endParaRPr lang="en-US" sz="1600"/>
        </a:p>
      </dgm:t>
    </dgm:pt>
    <dgm:pt modelId="{831701CF-77C7-46C0-A913-8CC39517BAB8}">
      <dgm:prSet phldrT="[Text]" custT="1"/>
      <dgm:spPr/>
      <dgm:t>
        <a:bodyPr/>
        <a:lstStyle/>
        <a:p>
          <a:endParaRPr lang="en-US" sz="900" dirty="0"/>
        </a:p>
      </dgm:t>
    </dgm:pt>
    <dgm:pt modelId="{13FBC60D-3EA6-4496-BA97-C1AE8C7F8961}" type="parTrans" cxnId="{39A11E5C-7A57-4117-A6DF-36000C29509C}">
      <dgm:prSet/>
      <dgm:spPr/>
      <dgm:t>
        <a:bodyPr/>
        <a:lstStyle/>
        <a:p>
          <a:endParaRPr lang="en-US" sz="1600"/>
        </a:p>
      </dgm:t>
    </dgm:pt>
    <dgm:pt modelId="{75156CDF-E17B-4DAD-AE37-EA44D7F37090}" type="sibTrans" cxnId="{39A11E5C-7A57-4117-A6DF-36000C29509C}">
      <dgm:prSet/>
      <dgm:spPr/>
      <dgm:t>
        <a:bodyPr/>
        <a:lstStyle/>
        <a:p>
          <a:endParaRPr lang="en-US" sz="1600"/>
        </a:p>
      </dgm:t>
    </dgm:pt>
    <dgm:pt modelId="{096A9AF0-0DAE-4EB3-B448-4501DA034F4A}">
      <dgm:prSet phldrT="[Text]" custT="1"/>
      <dgm:spPr/>
      <dgm:t>
        <a:bodyPr/>
        <a:lstStyle/>
        <a:p>
          <a:pPr>
            <a:defRPr b="1"/>
          </a:pPr>
          <a:r>
            <a:rPr lang="en-US" sz="1200" dirty="0"/>
            <a:t>Week 2</a:t>
          </a:r>
          <a:br>
            <a:rPr lang="en-US" sz="1200" dirty="0"/>
          </a:br>
          <a:r>
            <a:rPr lang="en-US" sz="1200" dirty="0"/>
            <a:t>Awareness</a:t>
          </a:r>
        </a:p>
      </dgm:t>
    </dgm:pt>
    <dgm:pt modelId="{8CE6ABD6-768E-42C8-9029-C3B5F278B21C}" type="parTrans" cxnId="{CA0753BD-DB60-4D68-8486-5B376B839B26}">
      <dgm:prSet/>
      <dgm:spPr/>
      <dgm:t>
        <a:bodyPr/>
        <a:lstStyle/>
        <a:p>
          <a:endParaRPr lang="en-US" sz="1600"/>
        </a:p>
      </dgm:t>
    </dgm:pt>
    <dgm:pt modelId="{6B0D7DA9-E6ED-4137-9716-F48BF62327A8}" type="sibTrans" cxnId="{CA0753BD-DB60-4D68-8486-5B376B839B26}">
      <dgm:prSet/>
      <dgm:spPr/>
      <dgm:t>
        <a:bodyPr/>
        <a:lstStyle/>
        <a:p>
          <a:endParaRPr lang="en-US" sz="1600"/>
        </a:p>
      </dgm:t>
    </dgm:pt>
    <dgm:pt modelId="{CA6B1BA0-B2FC-48AD-8EDA-F4AAA4AF2782}">
      <dgm:prSet custT="1"/>
      <dgm:spPr/>
      <dgm:t>
        <a:bodyPr/>
        <a:lstStyle/>
        <a:p>
          <a:pPr>
            <a:defRPr b="1"/>
          </a:pPr>
          <a:r>
            <a:rPr lang="en-US" sz="1200" dirty="0"/>
            <a:t>Week 5 - 7</a:t>
          </a:r>
          <a:br>
            <a:rPr lang="en-US" sz="1200" dirty="0"/>
          </a:br>
          <a:r>
            <a:rPr lang="en-US" sz="1200" dirty="0"/>
            <a:t>Build Routines</a:t>
          </a:r>
        </a:p>
      </dgm:t>
    </dgm:pt>
    <dgm:pt modelId="{D7D3AA07-BCB9-4212-A556-E90870FB1413}" type="parTrans" cxnId="{CD6B6EE8-3813-4EF1-BFEC-C005A3326D63}">
      <dgm:prSet/>
      <dgm:spPr/>
      <dgm:t>
        <a:bodyPr/>
        <a:lstStyle/>
        <a:p>
          <a:endParaRPr lang="en-US" sz="1600"/>
        </a:p>
      </dgm:t>
    </dgm:pt>
    <dgm:pt modelId="{39FB540D-D808-4040-9A37-0AC474C0212F}" type="sibTrans" cxnId="{CD6B6EE8-3813-4EF1-BFEC-C005A3326D63}">
      <dgm:prSet/>
      <dgm:spPr/>
      <dgm:t>
        <a:bodyPr/>
        <a:lstStyle/>
        <a:p>
          <a:endParaRPr lang="en-US" sz="1600"/>
        </a:p>
      </dgm:t>
    </dgm:pt>
    <dgm:pt modelId="{92921081-529B-4D1C-83A4-C416BB4C5224}">
      <dgm:prSet custT="1"/>
      <dgm:spPr/>
      <dgm:t>
        <a:bodyPr/>
        <a:lstStyle/>
        <a:p>
          <a:endParaRPr lang="en-US" sz="900" dirty="0"/>
        </a:p>
      </dgm:t>
    </dgm:pt>
    <dgm:pt modelId="{5AD2C2F8-A1D7-469B-93D8-B578BEFE51F8}" type="parTrans" cxnId="{B05C4C7C-FEB8-4825-98A0-C38D3021918A}">
      <dgm:prSet/>
      <dgm:spPr/>
      <dgm:t>
        <a:bodyPr/>
        <a:lstStyle/>
        <a:p>
          <a:endParaRPr lang="en-US" sz="1600"/>
        </a:p>
      </dgm:t>
    </dgm:pt>
    <dgm:pt modelId="{ECC13403-1F53-4ED4-AE4F-334EEC7C8710}" type="sibTrans" cxnId="{B05C4C7C-FEB8-4825-98A0-C38D3021918A}">
      <dgm:prSet/>
      <dgm:spPr/>
      <dgm:t>
        <a:bodyPr/>
        <a:lstStyle/>
        <a:p>
          <a:endParaRPr lang="en-US" sz="1600"/>
        </a:p>
      </dgm:t>
    </dgm:pt>
    <dgm:pt modelId="{3CB04A44-4013-4CA7-90FD-29AFC3C15E37}">
      <dgm:prSet custT="1"/>
      <dgm:spPr/>
      <dgm:t>
        <a:bodyPr/>
        <a:lstStyle/>
        <a:p>
          <a:endParaRPr lang="en-US" sz="900" dirty="0"/>
        </a:p>
      </dgm:t>
    </dgm:pt>
    <dgm:pt modelId="{ECEE936A-E3CC-4209-BECC-1CD0C85A2B72}" type="parTrans" cxnId="{24A8F052-3377-4BA4-8C62-CCF5039C85D7}">
      <dgm:prSet/>
      <dgm:spPr/>
      <dgm:t>
        <a:bodyPr/>
        <a:lstStyle/>
        <a:p>
          <a:endParaRPr lang="en-US" sz="1600"/>
        </a:p>
      </dgm:t>
    </dgm:pt>
    <dgm:pt modelId="{D7A8F7A0-47A3-4464-B3B7-E0806DF46627}" type="sibTrans" cxnId="{24A8F052-3377-4BA4-8C62-CCF5039C85D7}">
      <dgm:prSet/>
      <dgm:spPr/>
      <dgm:t>
        <a:bodyPr/>
        <a:lstStyle/>
        <a:p>
          <a:endParaRPr lang="en-US" sz="1600"/>
        </a:p>
      </dgm:t>
    </dgm:pt>
    <dgm:pt modelId="{212ADAAB-D5CB-4BBC-8DAF-7340FD334994}">
      <dgm:prSet custT="1"/>
      <dgm:spPr/>
      <dgm:t>
        <a:bodyPr/>
        <a:lstStyle/>
        <a:p>
          <a:pPr>
            <a:defRPr b="1"/>
          </a:pPr>
          <a:r>
            <a:rPr lang="en-US" sz="1200" dirty="0"/>
            <a:t>Week 8 +</a:t>
          </a:r>
          <a:br>
            <a:rPr lang="en-US" sz="1200" dirty="0"/>
          </a:br>
          <a:r>
            <a:rPr lang="en-US" sz="1200" dirty="0"/>
            <a:t>Embedded Practice</a:t>
          </a:r>
        </a:p>
      </dgm:t>
    </dgm:pt>
    <dgm:pt modelId="{45F6D312-A686-491E-95E3-EFB9640CC472}" type="parTrans" cxnId="{C8C7266C-2A0C-476A-85B3-F12BE2521F4C}">
      <dgm:prSet/>
      <dgm:spPr/>
      <dgm:t>
        <a:bodyPr/>
        <a:lstStyle/>
        <a:p>
          <a:endParaRPr lang="en-US" sz="1600"/>
        </a:p>
      </dgm:t>
    </dgm:pt>
    <dgm:pt modelId="{AB2787E4-2A8B-428D-A4AE-2B14DCFFC4E7}" type="sibTrans" cxnId="{C8C7266C-2A0C-476A-85B3-F12BE2521F4C}">
      <dgm:prSet/>
      <dgm:spPr/>
      <dgm:t>
        <a:bodyPr/>
        <a:lstStyle/>
        <a:p>
          <a:endParaRPr lang="en-US" sz="1600"/>
        </a:p>
      </dgm:t>
    </dgm:pt>
    <dgm:pt modelId="{2AEE5C11-34AE-4EB7-8907-9BED418EA471}">
      <dgm:prSet custT="1"/>
      <dgm:spPr/>
      <dgm:t>
        <a:bodyPr/>
        <a:lstStyle/>
        <a:p>
          <a:endParaRPr lang="en-US" sz="900" dirty="0"/>
        </a:p>
      </dgm:t>
    </dgm:pt>
    <dgm:pt modelId="{2E14AD1F-C7EA-45AE-ADC0-0EE92A6516CB}" type="parTrans" cxnId="{DD687B5C-28C8-4088-99B8-D375C5FDAE4A}">
      <dgm:prSet/>
      <dgm:spPr/>
      <dgm:t>
        <a:bodyPr/>
        <a:lstStyle/>
        <a:p>
          <a:endParaRPr lang="en-US" sz="1600"/>
        </a:p>
      </dgm:t>
    </dgm:pt>
    <dgm:pt modelId="{F36FDDA0-6B91-47CB-8114-B6F076E55FC8}" type="sibTrans" cxnId="{DD687B5C-28C8-4088-99B8-D375C5FDAE4A}">
      <dgm:prSet/>
      <dgm:spPr/>
      <dgm:t>
        <a:bodyPr/>
        <a:lstStyle/>
        <a:p>
          <a:endParaRPr lang="en-US" sz="1600"/>
        </a:p>
      </dgm:t>
    </dgm:pt>
    <dgm:pt modelId="{683CC5F6-E9B5-49F2-909E-A68D38896308}">
      <dgm:prSet custT="1"/>
      <dgm:spPr/>
      <dgm:t>
        <a:bodyPr/>
        <a:lstStyle/>
        <a:p>
          <a:pPr>
            <a:defRPr b="1"/>
          </a:pPr>
          <a:r>
            <a:rPr lang="en-US" sz="1200" dirty="0"/>
            <a:t>Week 3</a:t>
          </a:r>
          <a:br>
            <a:rPr lang="en-US" sz="1200" dirty="0"/>
          </a:br>
          <a:r>
            <a:rPr lang="en-US" sz="1200" dirty="0"/>
            <a:t>Introduce Switch to Students</a:t>
          </a:r>
        </a:p>
      </dgm:t>
    </dgm:pt>
    <dgm:pt modelId="{4C61DDEE-8BBF-4CBF-B066-7E60B6DF0A11}" type="sibTrans" cxnId="{59786CF9-070F-4821-A4E9-D33DB930D8D2}">
      <dgm:prSet/>
      <dgm:spPr/>
      <dgm:t>
        <a:bodyPr/>
        <a:lstStyle/>
        <a:p>
          <a:endParaRPr lang="en-US" sz="1600"/>
        </a:p>
      </dgm:t>
    </dgm:pt>
    <dgm:pt modelId="{15BFC747-B881-4328-BFBE-9BC128388CC6}" type="parTrans" cxnId="{59786CF9-070F-4821-A4E9-D33DB930D8D2}">
      <dgm:prSet/>
      <dgm:spPr/>
      <dgm:t>
        <a:bodyPr/>
        <a:lstStyle/>
        <a:p>
          <a:endParaRPr lang="en-US" sz="1600"/>
        </a:p>
      </dgm:t>
    </dgm:pt>
    <dgm:pt modelId="{4EA069F3-397F-40D5-94A6-32C3E355C277}">
      <dgm:prSet custT="1"/>
      <dgm:spPr/>
      <dgm:t>
        <a:bodyPr/>
        <a:lstStyle/>
        <a:p>
          <a:endParaRPr lang="en-US" sz="900" dirty="0"/>
        </a:p>
        <a:p>
          <a:endParaRPr lang="en-US" sz="900" dirty="0"/>
        </a:p>
      </dgm:t>
    </dgm:pt>
    <dgm:pt modelId="{2F99115B-608E-4E08-A503-B74879A76D07}" type="parTrans" cxnId="{BC5A70C8-9D97-4922-BCDB-6316D191C527}">
      <dgm:prSet/>
      <dgm:spPr/>
      <dgm:t>
        <a:bodyPr/>
        <a:lstStyle/>
        <a:p>
          <a:endParaRPr lang="en-US" sz="1600"/>
        </a:p>
      </dgm:t>
    </dgm:pt>
    <dgm:pt modelId="{E94D5EF7-F47C-476C-A5FE-1C35261B578A}" type="sibTrans" cxnId="{BC5A70C8-9D97-4922-BCDB-6316D191C527}">
      <dgm:prSet/>
      <dgm:spPr/>
      <dgm:t>
        <a:bodyPr/>
        <a:lstStyle/>
        <a:p>
          <a:endParaRPr lang="en-US" sz="1600"/>
        </a:p>
      </dgm:t>
    </dgm:pt>
    <dgm:pt modelId="{D02DEE59-D3F7-4C51-8A91-EC5F7EA671EA}">
      <dgm:prSet phldrT="[Text]" custT="1"/>
      <dgm:spPr/>
      <dgm:t>
        <a:bodyPr/>
        <a:lstStyle/>
        <a:p>
          <a:pPr>
            <a:defRPr b="1"/>
          </a:pPr>
          <a:r>
            <a:rPr lang="en-US" sz="1200" dirty="0"/>
            <a:t>Week 4</a:t>
          </a:r>
          <a:br>
            <a:rPr lang="en-US" sz="1200" dirty="0"/>
          </a:br>
          <a:r>
            <a:rPr lang="en-US" sz="1200" dirty="0"/>
            <a:t>Start check-ins</a:t>
          </a:r>
        </a:p>
      </dgm:t>
    </dgm:pt>
    <dgm:pt modelId="{720134A7-43EF-45A1-A783-10C8AF547275}" type="parTrans" cxnId="{E71744CF-213C-4FB3-AD29-CFA4CDC91659}">
      <dgm:prSet/>
      <dgm:spPr/>
      <dgm:t>
        <a:bodyPr/>
        <a:lstStyle/>
        <a:p>
          <a:endParaRPr lang="en-AU" sz="1600"/>
        </a:p>
      </dgm:t>
    </dgm:pt>
    <dgm:pt modelId="{A801A7BF-07B8-4D96-98FD-483DA22A4A9C}" type="sibTrans" cxnId="{E71744CF-213C-4FB3-AD29-CFA4CDC91659}">
      <dgm:prSet/>
      <dgm:spPr/>
      <dgm:t>
        <a:bodyPr/>
        <a:lstStyle/>
        <a:p>
          <a:endParaRPr lang="en-AU" sz="1600"/>
        </a:p>
      </dgm:t>
    </dgm:pt>
    <dgm:pt modelId="{8BC349A8-BBC6-4716-B519-CE846152BF29}">
      <dgm:prSet phldrT="[Text]" custT="1"/>
      <dgm:spPr/>
      <dgm:t>
        <a:bodyPr/>
        <a:lstStyle/>
        <a:p>
          <a:endParaRPr lang="en-US" sz="900" dirty="0"/>
        </a:p>
      </dgm:t>
    </dgm:pt>
    <dgm:pt modelId="{86964395-4B32-4AF7-A545-17A560700648}" type="parTrans" cxnId="{92A08DAE-FA63-4247-B681-C67D7B8CA8D1}">
      <dgm:prSet/>
      <dgm:spPr/>
      <dgm:t>
        <a:bodyPr/>
        <a:lstStyle/>
        <a:p>
          <a:endParaRPr lang="en-AU" sz="1600"/>
        </a:p>
      </dgm:t>
    </dgm:pt>
    <dgm:pt modelId="{3699ADDF-2DA1-472D-AB39-AA76A1B17825}" type="sibTrans" cxnId="{92A08DAE-FA63-4247-B681-C67D7B8CA8D1}">
      <dgm:prSet/>
      <dgm:spPr/>
      <dgm:t>
        <a:bodyPr/>
        <a:lstStyle/>
        <a:p>
          <a:endParaRPr lang="en-AU" sz="1600"/>
        </a:p>
      </dgm:t>
    </dgm:pt>
    <dgm:pt modelId="{06D15CDA-1BEA-49D4-94BC-2F1B9BD69A84}">
      <dgm:prSet custT="1"/>
      <dgm:spPr/>
      <dgm:t>
        <a:bodyPr/>
        <a:lstStyle/>
        <a:p>
          <a:pPr>
            <a:defRPr b="1"/>
          </a:pPr>
          <a:endParaRPr lang="en-US" sz="1200" dirty="0"/>
        </a:p>
      </dgm:t>
    </dgm:pt>
    <dgm:pt modelId="{0B4D02A0-A85C-4C78-B286-E2FEAC3A62F4}" type="sibTrans" cxnId="{76705CE3-92FA-4283-A7BE-CD922CC41603}">
      <dgm:prSet/>
      <dgm:spPr/>
      <dgm:t>
        <a:bodyPr/>
        <a:lstStyle/>
        <a:p>
          <a:endParaRPr lang="en-AU" sz="1600"/>
        </a:p>
      </dgm:t>
    </dgm:pt>
    <dgm:pt modelId="{4AAE33BD-79F0-44A0-A4D2-43539F0118B1}" type="parTrans" cxnId="{76705CE3-92FA-4283-A7BE-CD922CC41603}">
      <dgm:prSet/>
      <dgm:spPr/>
      <dgm:t>
        <a:bodyPr/>
        <a:lstStyle/>
        <a:p>
          <a:endParaRPr lang="en-AU" sz="1600"/>
        </a:p>
      </dgm:t>
    </dgm:pt>
    <dgm:pt modelId="{41A377CE-5C13-480D-9217-787511DAEC74}">
      <dgm:prSet custT="1"/>
      <dgm:spPr/>
      <dgm:t>
        <a:bodyPr/>
        <a:lstStyle/>
        <a:p>
          <a:pPr>
            <a:defRPr b="1"/>
          </a:pPr>
          <a:endParaRPr lang="en-US" sz="1200" dirty="0"/>
        </a:p>
      </dgm:t>
    </dgm:pt>
    <dgm:pt modelId="{63C458AE-34FF-443D-A686-3E235521FCBF}" type="sibTrans" cxnId="{09F61F63-5579-4C7B-8C81-9FE336953ACD}">
      <dgm:prSet/>
      <dgm:spPr/>
      <dgm:t>
        <a:bodyPr/>
        <a:lstStyle/>
        <a:p>
          <a:endParaRPr lang="en-AU" sz="1600"/>
        </a:p>
      </dgm:t>
    </dgm:pt>
    <dgm:pt modelId="{752530AB-D156-4141-94E4-298B9B9074A5}" type="parTrans" cxnId="{09F61F63-5579-4C7B-8C81-9FE336953ACD}">
      <dgm:prSet/>
      <dgm:spPr/>
      <dgm:t>
        <a:bodyPr/>
        <a:lstStyle/>
        <a:p>
          <a:endParaRPr lang="en-AU" sz="1600"/>
        </a:p>
      </dgm:t>
    </dgm:pt>
    <dgm:pt modelId="{7A5D3400-AF5B-4297-8592-4C1EDB9D0973}" type="pres">
      <dgm:prSet presAssocID="{63085546-7C7C-4B3E-ABEB-2669F1A65FB2}" presName="root" presStyleCnt="0">
        <dgm:presLayoutVars>
          <dgm:chMax/>
          <dgm:chPref/>
          <dgm:animLvl val="lvl"/>
        </dgm:presLayoutVars>
      </dgm:prSet>
      <dgm:spPr/>
    </dgm:pt>
    <dgm:pt modelId="{BD204284-1F7C-4D58-BC79-8C2DEE7E9FAF}" type="pres">
      <dgm:prSet presAssocID="{63085546-7C7C-4B3E-ABEB-2669F1A65FB2}" presName="divider" presStyleLbl="fgAcc1" presStyleIdx="0" presStyleCnt="9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gm:spPr>
    </dgm:pt>
    <dgm:pt modelId="{46A6B157-7198-41C4-9D25-C4F8885F1B6F}" type="pres">
      <dgm:prSet presAssocID="{63085546-7C7C-4B3E-ABEB-2669F1A65FB2}" presName="nodes" presStyleCnt="0">
        <dgm:presLayoutVars>
          <dgm:chMax/>
          <dgm:chPref/>
          <dgm:animLvl val="lvl"/>
        </dgm:presLayoutVars>
      </dgm:prSet>
      <dgm:spPr/>
    </dgm:pt>
    <dgm:pt modelId="{578E6A06-6F61-48BD-9F1A-48E731D6E26D}" type="pres">
      <dgm:prSet presAssocID="{9DCEA5FC-4640-45AF-B712-7A4FD94AEF0D}" presName="composite" presStyleCnt="0"/>
      <dgm:spPr/>
    </dgm:pt>
    <dgm:pt modelId="{9F727168-E825-43C1-AF50-41E115F59C0C}" type="pres">
      <dgm:prSet presAssocID="{9DCEA5FC-4640-45AF-B712-7A4FD94AEF0D}" presName="ConnectorPoint" presStyleLbl="lnNode1" presStyleIdx="0" presStyleCnt="8"/>
      <dgm:spPr>
        <a:solidFill>
          <a:schemeClr val="accen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0C380CA5-521A-4949-A022-450DA9C217F5}" type="pres">
      <dgm:prSet presAssocID="{9DCEA5FC-4640-45AF-B712-7A4FD94AEF0D}" presName="DropPinPlaceHolder" presStyleCnt="0"/>
      <dgm:spPr/>
    </dgm:pt>
    <dgm:pt modelId="{19EF924A-339B-436A-9151-9C7B0B0377B9}" type="pres">
      <dgm:prSet presAssocID="{9DCEA5FC-4640-45AF-B712-7A4FD94AEF0D}" presName="DropPin" presStyleLbl="alignNode1" presStyleIdx="0" presStyleCnt="8"/>
      <dgm:spPr/>
    </dgm:pt>
    <dgm:pt modelId="{846B4BA4-33F0-43CE-A60E-B95E195AD5A9}" type="pres">
      <dgm:prSet presAssocID="{9DCEA5FC-4640-45AF-B712-7A4FD94AEF0D}" presName="Ellipse" presStyleLbl="fgAcc1" presStyleIdx="1" presStyleCnt="9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A782CF5D-A585-4990-846A-5EDBD19A9BDB}" type="pres">
      <dgm:prSet presAssocID="{9DCEA5FC-4640-45AF-B712-7A4FD94AEF0D}" presName="L2TextContainer" presStyleLbl="revTx" presStyleIdx="0" presStyleCnt="16">
        <dgm:presLayoutVars>
          <dgm:bulletEnabled val="1"/>
        </dgm:presLayoutVars>
      </dgm:prSet>
      <dgm:spPr/>
    </dgm:pt>
    <dgm:pt modelId="{85C50C56-6DC8-4C47-8DBC-4FD6B1554AA4}" type="pres">
      <dgm:prSet presAssocID="{9DCEA5FC-4640-45AF-B712-7A4FD94AEF0D}" presName="L1TextContainer" presStyleLbl="revTx" presStyleIdx="1" presStyleCnt="16">
        <dgm:presLayoutVars>
          <dgm:chMax val="1"/>
          <dgm:chPref val="1"/>
          <dgm:bulletEnabled val="1"/>
        </dgm:presLayoutVars>
      </dgm:prSet>
      <dgm:spPr/>
    </dgm:pt>
    <dgm:pt modelId="{4F322B1B-F357-4BCD-BF34-8A0D705A1CE7}" type="pres">
      <dgm:prSet presAssocID="{9DCEA5FC-4640-45AF-B712-7A4FD94AEF0D}" presName="ConnectLine" presStyleLbl="sibTrans1D1" presStyleIdx="0" presStyleCnt="8"/>
      <dgm:spPr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9FF32B1E-94FD-475E-9959-8E0546070C5B}" type="pres">
      <dgm:prSet presAssocID="{9DCEA5FC-4640-45AF-B712-7A4FD94AEF0D}" presName="EmptyPlaceHolder" presStyleCnt="0"/>
      <dgm:spPr/>
    </dgm:pt>
    <dgm:pt modelId="{C9E000F5-B650-46EB-A3B0-FBA6593CE548}" type="pres">
      <dgm:prSet presAssocID="{0A99745B-BB5C-49B3-A782-8DB57641F6C9}" presName="spaceBetweenRectangles" presStyleCnt="0"/>
      <dgm:spPr/>
    </dgm:pt>
    <dgm:pt modelId="{64373A7D-C7A5-4C0C-9781-58743159539A}" type="pres">
      <dgm:prSet presAssocID="{096A9AF0-0DAE-4EB3-B448-4501DA034F4A}" presName="composite" presStyleCnt="0"/>
      <dgm:spPr/>
    </dgm:pt>
    <dgm:pt modelId="{B57996C3-16BE-4CEB-B9E2-6FFC42938F41}" type="pres">
      <dgm:prSet presAssocID="{096A9AF0-0DAE-4EB3-B448-4501DA034F4A}" presName="ConnectorPoint" presStyleLbl="lnNode1" presStyleIdx="1" presStyleCnt="8"/>
      <dgm:spPr>
        <a:solidFill>
          <a:schemeClr val="accent3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BC71368F-DA7E-405D-93AC-3A6767BF9FC6}" type="pres">
      <dgm:prSet presAssocID="{096A9AF0-0DAE-4EB3-B448-4501DA034F4A}" presName="DropPinPlaceHolder" presStyleCnt="0"/>
      <dgm:spPr/>
    </dgm:pt>
    <dgm:pt modelId="{5B4632EA-1574-417A-A3FA-D711159FBAD1}" type="pres">
      <dgm:prSet presAssocID="{096A9AF0-0DAE-4EB3-B448-4501DA034F4A}" presName="DropPin" presStyleLbl="alignNode1" presStyleIdx="1" presStyleCnt="8"/>
      <dgm:spPr/>
    </dgm:pt>
    <dgm:pt modelId="{032E0966-F86B-4BBD-BE80-8FAB861AF0E8}" type="pres">
      <dgm:prSet presAssocID="{096A9AF0-0DAE-4EB3-B448-4501DA034F4A}" presName="Ellipse" presStyleLbl="fgAcc1" presStyleIdx="2" presStyleCnt="9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B608C5A1-CE9E-4410-9F2F-F714CC6AB069}" type="pres">
      <dgm:prSet presAssocID="{096A9AF0-0DAE-4EB3-B448-4501DA034F4A}" presName="L2TextContainer" presStyleLbl="revTx" presStyleIdx="2" presStyleCnt="16">
        <dgm:presLayoutVars>
          <dgm:bulletEnabled val="1"/>
        </dgm:presLayoutVars>
      </dgm:prSet>
      <dgm:spPr/>
    </dgm:pt>
    <dgm:pt modelId="{C1E34084-406C-48D5-88FE-7226282DBC49}" type="pres">
      <dgm:prSet presAssocID="{096A9AF0-0DAE-4EB3-B448-4501DA034F4A}" presName="L1TextContainer" presStyleLbl="revTx" presStyleIdx="3" presStyleCnt="16">
        <dgm:presLayoutVars>
          <dgm:chMax val="1"/>
          <dgm:chPref val="1"/>
          <dgm:bulletEnabled val="1"/>
        </dgm:presLayoutVars>
      </dgm:prSet>
      <dgm:spPr/>
    </dgm:pt>
    <dgm:pt modelId="{33168228-1414-4AAF-B7E5-C08A80BBB2F1}" type="pres">
      <dgm:prSet presAssocID="{096A9AF0-0DAE-4EB3-B448-4501DA034F4A}" presName="ConnectLine" presStyleLbl="sibTrans1D1" presStyleIdx="1" presStyleCnt="8"/>
      <dgm:spPr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C791BCDD-76D3-4E0E-98B9-0C4903CF0E94}" type="pres">
      <dgm:prSet presAssocID="{096A9AF0-0DAE-4EB3-B448-4501DA034F4A}" presName="EmptyPlaceHolder" presStyleCnt="0"/>
      <dgm:spPr/>
    </dgm:pt>
    <dgm:pt modelId="{3B1DA912-FDB7-4F73-8823-B30C56F7DE86}" type="pres">
      <dgm:prSet presAssocID="{6B0D7DA9-E6ED-4137-9716-F48BF62327A8}" presName="spaceBetweenRectangles" presStyleCnt="0"/>
      <dgm:spPr/>
    </dgm:pt>
    <dgm:pt modelId="{DCEEC7C0-6CAC-4153-B66A-D920E3B7F504}" type="pres">
      <dgm:prSet presAssocID="{683CC5F6-E9B5-49F2-909E-A68D38896308}" presName="composite" presStyleCnt="0"/>
      <dgm:spPr/>
    </dgm:pt>
    <dgm:pt modelId="{56361E50-9FEC-48AD-A369-C1A8379B35EC}" type="pres">
      <dgm:prSet presAssocID="{683CC5F6-E9B5-49F2-909E-A68D38896308}" presName="ConnectorPoint" presStyleLbl="lnNode1" presStyleIdx="2" presStyleCnt="8"/>
      <dgm:spPr>
        <a:solidFill>
          <a:schemeClr val="accent4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70AC7E27-D774-4261-A80F-683BBD09A81D}" type="pres">
      <dgm:prSet presAssocID="{683CC5F6-E9B5-49F2-909E-A68D38896308}" presName="DropPinPlaceHolder" presStyleCnt="0"/>
      <dgm:spPr/>
    </dgm:pt>
    <dgm:pt modelId="{7BC09B8D-1C75-4604-9F35-AEC078447C45}" type="pres">
      <dgm:prSet presAssocID="{683CC5F6-E9B5-49F2-909E-A68D38896308}" presName="DropPin" presStyleLbl="alignNode1" presStyleIdx="2" presStyleCnt="8"/>
      <dgm:spPr/>
    </dgm:pt>
    <dgm:pt modelId="{DFE91A1F-E910-48AB-A4C9-128002268483}" type="pres">
      <dgm:prSet presAssocID="{683CC5F6-E9B5-49F2-909E-A68D38896308}" presName="Ellipse" presStyleLbl="fgAcc1" presStyleIdx="3" presStyleCnt="9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FC8603F2-85FC-4134-978C-4054E468209C}" type="pres">
      <dgm:prSet presAssocID="{683CC5F6-E9B5-49F2-909E-A68D38896308}" presName="L2TextContainer" presStyleLbl="revTx" presStyleIdx="4" presStyleCnt="16">
        <dgm:presLayoutVars>
          <dgm:bulletEnabled val="1"/>
        </dgm:presLayoutVars>
      </dgm:prSet>
      <dgm:spPr/>
    </dgm:pt>
    <dgm:pt modelId="{4EB3AA5C-1289-44C6-9F3E-859ABA28E18F}" type="pres">
      <dgm:prSet presAssocID="{683CC5F6-E9B5-49F2-909E-A68D38896308}" presName="L1TextContainer" presStyleLbl="revTx" presStyleIdx="5" presStyleCnt="16">
        <dgm:presLayoutVars>
          <dgm:chMax val="1"/>
          <dgm:chPref val="1"/>
          <dgm:bulletEnabled val="1"/>
        </dgm:presLayoutVars>
      </dgm:prSet>
      <dgm:spPr/>
    </dgm:pt>
    <dgm:pt modelId="{0BB03C0E-97EC-4D66-9B09-35D689DAB28C}" type="pres">
      <dgm:prSet presAssocID="{683CC5F6-E9B5-49F2-909E-A68D38896308}" presName="ConnectLine" presStyleLbl="sibTrans1D1" presStyleIdx="2" presStyleCnt="8"/>
      <dgm:spPr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1A7A92CB-81F0-42D4-87BF-4008DEFA9CA8}" type="pres">
      <dgm:prSet presAssocID="{683CC5F6-E9B5-49F2-909E-A68D38896308}" presName="EmptyPlaceHolder" presStyleCnt="0"/>
      <dgm:spPr/>
    </dgm:pt>
    <dgm:pt modelId="{ABE3202B-256B-4398-8B41-CB40EDB06266}" type="pres">
      <dgm:prSet presAssocID="{4C61DDEE-8BBF-4CBF-B066-7E60B6DF0A11}" presName="spaceBetweenRectangles" presStyleCnt="0"/>
      <dgm:spPr/>
    </dgm:pt>
    <dgm:pt modelId="{6B4F6AF8-A9BD-44A1-93B1-D9F238ADB0DB}" type="pres">
      <dgm:prSet presAssocID="{D02DEE59-D3F7-4C51-8A91-EC5F7EA671EA}" presName="composite" presStyleCnt="0"/>
      <dgm:spPr/>
    </dgm:pt>
    <dgm:pt modelId="{1E277AF3-3F9D-4FE7-8A27-BB106F4FDA60}" type="pres">
      <dgm:prSet presAssocID="{D02DEE59-D3F7-4C51-8A91-EC5F7EA671EA}" presName="ConnectorPoint" presStyleLbl="lnNode1" presStyleIdx="3" presStyleCnt="8"/>
      <dgm:spPr>
        <a:solidFill>
          <a:schemeClr val="accent5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183CB446-2525-45B2-95E2-8E5965FDAD40}" type="pres">
      <dgm:prSet presAssocID="{D02DEE59-D3F7-4C51-8A91-EC5F7EA671EA}" presName="DropPinPlaceHolder" presStyleCnt="0"/>
      <dgm:spPr/>
    </dgm:pt>
    <dgm:pt modelId="{61F09438-70BA-449D-9608-04B85DE29F37}" type="pres">
      <dgm:prSet presAssocID="{D02DEE59-D3F7-4C51-8A91-EC5F7EA671EA}" presName="DropPin" presStyleLbl="alignNode1" presStyleIdx="3" presStyleCnt="8"/>
      <dgm:spPr/>
    </dgm:pt>
    <dgm:pt modelId="{CFE35F79-1C66-4C0B-B164-0598EFFA2547}" type="pres">
      <dgm:prSet presAssocID="{D02DEE59-D3F7-4C51-8A91-EC5F7EA671EA}" presName="Ellipse" presStyleLbl="fgAcc1" presStyleIdx="4" presStyleCnt="9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3C62750E-6064-41C6-887B-3C1D51E3CED0}" type="pres">
      <dgm:prSet presAssocID="{D02DEE59-D3F7-4C51-8A91-EC5F7EA671EA}" presName="L2TextContainer" presStyleLbl="revTx" presStyleIdx="6" presStyleCnt="16">
        <dgm:presLayoutVars>
          <dgm:bulletEnabled val="1"/>
        </dgm:presLayoutVars>
      </dgm:prSet>
      <dgm:spPr/>
    </dgm:pt>
    <dgm:pt modelId="{5020B78D-AF88-4768-A66C-B67C28E15E14}" type="pres">
      <dgm:prSet presAssocID="{D02DEE59-D3F7-4C51-8A91-EC5F7EA671EA}" presName="L1TextContainer" presStyleLbl="revTx" presStyleIdx="7" presStyleCnt="16">
        <dgm:presLayoutVars>
          <dgm:chMax val="1"/>
          <dgm:chPref val="1"/>
          <dgm:bulletEnabled val="1"/>
        </dgm:presLayoutVars>
      </dgm:prSet>
      <dgm:spPr/>
    </dgm:pt>
    <dgm:pt modelId="{A2CBF824-0A1B-43D2-B11A-7DF2CD9C3DEC}" type="pres">
      <dgm:prSet presAssocID="{D02DEE59-D3F7-4C51-8A91-EC5F7EA671EA}" presName="ConnectLine" presStyleLbl="sibTrans1D1" presStyleIdx="3" presStyleCnt="8"/>
      <dgm:spPr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815D3902-ED7F-49A2-94E6-1F51E31D426B}" type="pres">
      <dgm:prSet presAssocID="{D02DEE59-D3F7-4C51-8A91-EC5F7EA671EA}" presName="EmptyPlaceHolder" presStyleCnt="0"/>
      <dgm:spPr/>
    </dgm:pt>
    <dgm:pt modelId="{46FEBB65-0FF6-4617-881C-7F8554CEA78A}" type="pres">
      <dgm:prSet presAssocID="{A801A7BF-07B8-4D96-98FD-483DA22A4A9C}" presName="spaceBetweenRectangles" presStyleCnt="0"/>
      <dgm:spPr/>
    </dgm:pt>
    <dgm:pt modelId="{B744CD57-FD23-4E62-9589-4CAC57B034E9}" type="pres">
      <dgm:prSet presAssocID="{CA6B1BA0-B2FC-48AD-8EDA-F4AAA4AF2782}" presName="composite" presStyleCnt="0"/>
      <dgm:spPr/>
    </dgm:pt>
    <dgm:pt modelId="{D891B168-1DA5-4124-931F-A51FCB8EFC11}" type="pres">
      <dgm:prSet presAssocID="{CA6B1BA0-B2FC-48AD-8EDA-F4AAA4AF2782}" presName="ConnectorPoint" presStyleLbl="lnNode1" presStyleIdx="4" presStyleCnt="8"/>
      <dgm:spPr>
        <a:solidFill>
          <a:schemeClr val="accent6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42206762-CD73-4F82-B16A-D168E2503215}" type="pres">
      <dgm:prSet presAssocID="{CA6B1BA0-B2FC-48AD-8EDA-F4AAA4AF2782}" presName="DropPinPlaceHolder" presStyleCnt="0"/>
      <dgm:spPr/>
    </dgm:pt>
    <dgm:pt modelId="{C0DBECBF-E3AA-450B-95D4-8349AA21B4F8}" type="pres">
      <dgm:prSet presAssocID="{CA6B1BA0-B2FC-48AD-8EDA-F4AAA4AF2782}" presName="DropPin" presStyleLbl="alignNode1" presStyleIdx="4" presStyleCnt="8"/>
      <dgm:spPr/>
    </dgm:pt>
    <dgm:pt modelId="{6EDDD44C-F5E4-49AD-B1D9-346B8B8AEE8F}" type="pres">
      <dgm:prSet presAssocID="{CA6B1BA0-B2FC-48AD-8EDA-F4AAA4AF2782}" presName="Ellipse" presStyleLbl="fgAcc1" presStyleIdx="5" presStyleCnt="9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FE564261-183D-47F9-8E7E-BCFC5023A815}" type="pres">
      <dgm:prSet presAssocID="{CA6B1BA0-B2FC-48AD-8EDA-F4AAA4AF2782}" presName="L2TextContainer" presStyleLbl="revTx" presStyleIdx="8" presStyleCnt="16">
        <dgm:presLayoutVars>
          <dgm:bulletEnabled val="1"/>
        </dgm:presLayoutVars>
      </dgm:prSet>
      <dgm:spPr/>
    </dgm:pt>
    <dgm:pt modelId="{3DA36ABE-9810-4ED4-9A55-2905E7588D06}" type="pres">
      <dgm:prSet presAssocID="{CA6B1BA0-B2FC-48AD-8EDA-F4AAA4AF2782}" presName="L1TextContainer" presStyleLbl="revTx" presStyleIdx="9" presStyleCnt="16">
        <dgm:presLayoutVars>
          <dgm:chMax val="1"/>
          <dgm:chPref val="1"/>
          <dgm:bulletEnabled val="1"/>
        </dgm:presLayoutVars>
      </dgm:prSet>
      <dgm:spPr/>
    </dgm:pt>
    <dgm:pt modelId="{4B9F5909-A57C-4893-9C8A-D5960FE9BE37}" type="pres">
      <dgm:prSet presAssocID="{CA6B1BA0-B2FC-48AD-8EDA-F4AAA4AF2782}" presName="ConnectLine" presStyleLbl="sibTrans1D1" presStyleIdx="4" presStyleCnt="8"/>
      <dgm:spPr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DEDCEF89-DB8F-4197-B2D2-2D39426E0B96}" type="pres">
      <dgm:prSet presAssocID="{CA6B1BA0-B2FC-48AD-8EDA-F4AAA4AF2782}" presName="EmptyPlaceHolder" presStyleCnt="0"/>
      <dgm:spPr/>
    </dgm:pt>
    <dgm:pt modelId="{4A96FD2F-C127-41DC-AA54-1EEBED6BA483}" type="pres">
      <dgm:prSet presAssocID="{39FB540D-D808-4040-9A37-0AC474C0212F}" presName="spaceBetweenRectangles" presStyleCnt="0"/>
      <dgm:spPr/>
    </dgm:pt>
    <dgm:pt modelId="{09F7A7E9-4DC8-48C5-9F31-B15AA79896B4}" type="pres">
      <dgm:prSet presAssocID="{41A377CE-5C13-480D-9217-787511DAEC74}" presName="composite" presStyleCnt="0"/>
      <dgm:spPr/>
    </dgm:pt>
    <dgm:pt modelId="{3732B9CE-FC6E-4082-9D27-9779362CE939}" type="pres">
      <dgm:prSet presAssocID="{41A377CE-5C13-480D-9217-787511DAEC74}" presName="ConnectorPoint" presStyleLbl="lnNode1" presStyleIdx="5" presStyleCnt="8"/>
      <dgm:spPr>
        <a:solidFill>
          <a:schemeClr val="accen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3E44DCF1-7488-488D-AC22-26707BA4F571}" type="pres">
      <dgm:prSet presAssocID="{41A377CE-5C13-480D-9217-787511DAEC74}" presName="DropPinPlaceHolder" presStyleCnt="0"/>
      <dgm:spPr/>
    </dgm:pt>
    <dgm:pt modelId="{3951DDC9-9425-4AA7-B801-94DB02B4EC66}" type="pres">
      <dgm:prSet presAssocID="{41A377CE-5C13-480D-9217-787511DAEC74}" presName="DropPin" presStyleLbl="alignNode1" presStyleIdx="5" presStyleCnt="8"/>
      <dgm:spPr>
        <a:solidFill>
          <a:schemeClr val="bg1"/>
        </a:solidFill>
        <a:ln>
          <a:solidFill>
            <a:schemeClr val="bg1"/>
          </a:solidFill>
        </a:ln>
      </dgm:spPr>
    </dgm:pt>
    <dgm:pt modelId="{63B634F3-EEDD-4A11-A57B-AEE4F9735BF5}" type="pres">
      <dgm:prSet presAssocID="{41A377CE-5C13-480D-9217-787511DAEC74}" presName="Ellipse" presStyleLbl="fgAcc1" presStyleIdx="6" presStyleCnt="9"/>
      <dgm:spPr>
        <a:solidFill>
          <a:schemeClr val="bg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</dgm:pt>
    <dgm:pt modelId="{3D40A4EE-595C-4D15-AF10-62396690B65D}" type="pres">
      <dgm:prSet presAssocID="{41A377CE-5C13-480D-9217-787511DAEC74}" presName="L2TextContainer" presStyleLbl="revTx" presStyleIdx="10" presStyleCnt="16">
        <dgm:presLayoutVars>
          <dgm:bulletEnabled val="1"/>
        </dgm:presLayoutVars>
      </dgm:prSet>
      <dgm:spPr/>
    </dgm:pt>
    <dgm:pt modelId="{71BBA41F-C915-4F8E-A2B9-7392C1F6C230}" type="pres">
      <dgm:prSet presAssocID="{41A377CE-5C13-480D-9217-787511DAEC74}" presName="L1TextContainer" presStyleLbl="revTx" presStyleIdx="11" presStyleCnt="16">
        <dgm:presLayoutVars>
          <dgm:chMax val="1"/>
          <dgm:chPref val="1"/>
          <dgm:bulletEnabled val="1"/>
        </dgm:presLayoutVars>
      </dgm:prSet>
      <dgm:spPr/>
    </dgm:pt>
    <dgm:pt modelId="{038F958A-5BE0-4C15-9B61-0741972BEED4}" type="pres">
      <dgm:prSet presAssocID="{41A377CE-5C13-480D-9217-787511DAEC74}" presName="ConnectLine" presStyleLbl="sibTrans1D1" presStyleIdx="5" presStyleCnt="8"/>
      <dgm:spPr>
        <a:noFill/>
        <a:ln w="12700" cap="flat" cmpd="sng" algn="ctr">
          <a:solidFill>
            <a:schemeClr val="bg1"/>
          </a:solidFill>
          <a:prstDash val="dash"/>
          <a:miter lim="800000"/>
        </a:ln>
        <a:effectLst/>
      </dgm:spPr>
    </dgm:pt>
    <dgm:pt modelId="{67170DDF-E58B-4FEE-AC79-5E3DAFBDC1BF}" type="pres">
      <dgm:prSet presAssocID="{41A377CE-5C13-480D-9217-787511DAEC74}" presName="EmptyPlaceHolder" presStyleCnt="0"/>
      <dgm:spPr/>
    </dgm:pt>
    <dgm:pt modelId="{A5592A29-B919-46D5-A716-03410656D7CA}" type="pres">
      <dgm:prSet presAssocID="{63C458AE-34FF-443D-A686-3E235521FCBF}" presName="spaceBetweenRectangles" presStyleCnt="0"/>
      <dgm:spPr/>
    </dgm:pt>
    <dgm:pt modelId="{A1C06E73-5D45-4F57-B2B3-B97292EEFFB5}" type="pres">
      <dgm:prSet presAssocID="{06D15CDA-1BEA-49D4-94BC-2F1B9BD69A84}" presName="composite" presStyleCnt="0"/>
      <dgm:spPr/>
    </dgm:pt>
    <dgm:pt modelId="{64B49929-FEA4-4B97-AC12-A45C285ABCF0}" type="pres">
      <dgm:prSet presAssocID="{06D15CDA-1BEA-49D4-94BC-2F1B9BD69A84}" presName="ConnectorPoint" presStyleLbl="lnNode1" presStyleIdx="6" presStyleCnt="8"/>
      <dgm:spPr>
        <a:solidFill>
          <a:schemeClr val="accent3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92F8DE7D-FE1D-48F5-9EE2-A2F6AE20F583}" type="pres">
      <dgm:prSet presAssocID="{06D15CDA-1BEA-49D4-94BC-2F1B9BD69A84}" presName="DropPinPlaceHolder" presStyleCnt="0"/>
      <dgm:spPr/>
    </dgm:pt>
    <dgm:pt modelId="{6377D5B2-DF7F-4AF8-AF7E-FA7677ACD2AF}" type="pres">
      <dgm:prSet presAssocID="{06D15CDA-1BEA-49D4-94BC-2F1B9BD69A84}" presName="DropPin" presStyleLbl="alignNode1" presStyleIdx="6" presStyleCnt="8"/>
      <dgm:spPr>
        <a:solidFill>
          <a:schemeClr val="bg1"/>
        </a:solidFill>
        <a:ln>
          <a:solidFill>
            <a:schemeClr val="bg1"/>
          </a:solidFill>
        </a:ln>
      </dgm:spPr>
    </dgm:pt>
    <dgm:pt modelId="{077C5BC7-C9A4-4EAF-91FF-D9E4E58BD23B}" type="pres">
      <dgm:prSet presAssocID="{06D15CDA-1BEA-49D4-94BC-2F1B9BD69A84}" presName="Ellipse" presStyleLbl="fgAcc1" presStyleIdx="7" presStyleCnt="9"/>
      <dgm:spPr>
        <a:solidFill>
          <a:schemeClr val="bg1"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387B7107-3ED0-44F8-B4DD-AD7211B8B8ED}" type="pres">
      <dgm:prSet presAssocID="{06D15CDA-1BEA-49D4-94BC-2F1B9BD69A84}" presName="L2TextContainer" presStyleLbl="revTx" presStyleIdx="12" presStyleCnt="16">
        <dgm:presLayoutVars>
          <dgm:bulletEnabled val="1"/>
        </dgm:presLayoutVars>
      </dgm:prSet>
      <dgm:spPr/>
    </dgm:pt>
    <dgm:pt modelId="{D7250CEB-3A62-462C-8BC6-6B9A2B9CDDEF}" type="pres">
      <dgm:prSet presAssocID="{06D15CDA-1BEA-49D4-94BC-2F1B9BD69A84}" presName="L1TextContainer" presStyleLbl="revTx" presStyleIdx="13" presStyleCnt="16">
        <dgm:presLayoutVars>
          <dgm:chMax val="1"/>
          <dgm:chPref val="1"/>
          <dgm:bulletEnabled val="1"/>
        </dgm:presLayoutVars>
      </dgm:prSet>
      <dgm:spPr/>
    </dgm:pt>
    <dgm:pt modelId="{9A89BBFF-D237-413A-A6B4-754DD797C994}" type="pres">
      <dgm:prSet presAssocID="{06D15CDA-1BEA-49D4-94BC-2F1B9BD69A84}" presName="ConnectLine" presStyleLbl="sibTrans1D1" presStyleIdx="6" presStyleCnt="8"/>
      <dgm:spPr>
        <a:noFill/>
        <a:ln w="12700" cap="flat" cmpd="sng" algn="ctr">
          <a:solidFill>
            <a:schemeClr val="bg1"/>
          </a:solidFill>
          <a:prstDash val="dash"/>
          <a:miter lim="800000"/>
        </a:ln>
        <a:effectLst/>
      </dgm:spPr>
    </dgm:pt>
    <dgm:pt modelId="{6E4F894E-A332-47EF-8E71-ED91630D2C12}" type="pres">
      <dgm:prSet presAssocID="{06D15CDA-1BEA-49D4-94BC-2F1B9BD69A84}" presName="EmptyPlaceHolder" presStyleCnt="0"/>
      <dgm:spPr/>
    </dgm:pt>
    <dgm:pt modelId="{E5C8D1E6-29FB-44C6-92F1-8F56E38840A2}" type="pres">
      <dgm:prSet presAssocID="{0B4D02A0-A85C-4C78-B286-E2FEAC3A62F4}" presName="spaceBetweenRectangles" presStyleCnt="0"/>
      <dgm:spPr/>
    </dgm:pt>
    <dgm:pt modelId="{A1AE2BC4-A99C-4DD3-A84D-EB3461D18287}" type="pres">
      <dgm:prSet presAssocID="{212ADAAB-D5CB-4BBC-8DAF-7340FD334994}" presName="composite" presStyleCnt="0"/>
      <dgm:spPr/>
    </dgm:pt>
    <dgm:pt modelId="{278CF1E0-B1C4-4B10-A5EC-FD7EF0557E2D}" type="pres">
      <dgm:prSet presAssocID="{212ADAAB-D5CB-4BBC-8DAF-7340FD334994}" presName="ConnectorPoint" presStyleLbl="lnNode1" presStyleIdx="7" presStyleCnt="8"/>
      <dgm:spPr>
        <a:solidFill>
          <a:schemeClr val="accent4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27B65FB4-BE6A-41E6-BBE9-8DC9F7B73486}" type="pres">
      <dgm:prSet presAssocID="{212ADAAB-D5CB-4BBC-8DAF-7340FD334994}" presName="DropPinPlaceHolder" presStyleCnt="0"/>
      <dgm:spPr/>
    </dgm:pt>
    <dgm:pt modelId="{488CC4C6-DFBC-460C-A9ED-BEDA8CC682D4}" type="pres">
      <dgm:prSet presAssocID="{212ADAAB-D5CB-4BBC-8DAF-7340FD334994}" presName="DropPin" presStyleLbl="alignNode1" presStyleIdx="7" presStyleCnt="8" custLinFactNeighborX="12096"/>
      <dgm:spPr/>
    </dgm:pt>
    <dgm:pt modelId="{48CA82DA-B677-461B-A08D-337683480059}" type="pres">
      <dgm:prSet presAssocID="{212ADAAB-D5CB-4BBC-8DAF-7340FD334994}" presName="Ellipse" presStyleLbl="fgAcc1" presStyleIdx="8" presStyleCnt="9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D1646913-A3FA-4470-A3E9-C64B0A13A62A}" type="pres">
      <dgm:prSet presAssocID="{212ADAAB-D5CB-4BBC-8DAF-7340FD334994}" presName="L2TextContainer" presStyleLbl="revTx" presStyleIdx="14" presStyleCnt="16">
        <dgm:presLayoutVars>
          <dgm:bulletEnabled val="1"/>
        </dgm:presLayoutVars>
      </dgm:prSet>
      <dgm:spPr/>
    </dgm:pt>
    <dgm:pt modelId="{6EC2FC68-E1B8-4274-8090-C2C96A4CD82C}" type="pres">
      <dgm:prSet presAssocID="{212ADAAB-D5CB-4BBC-8DAF-7340FD334994}" presName="L1TextContainer" presStyleLbl="revTx" presStyleIdx="15" presStyleCnt="16" custLinFactNeighborX="687">
        <dgm:presLayoutVars>
          <dgm:chMax val="1"/>
          <dgm:chPref val="1"/>
          <dgm:bulletEnabled val="1"/>
        </dgm:presLayoutVars>
      </dgm:prSet>
      <dgm:spPr/>
    </dgm:pt>
    <dgm:pt modelId="{4F41BF23-550C-4E7F-977E-3D22E3AF7B51}" type="pres">
      <dgm:prSet presAssocID="{212ADAAB-D5CB-4BBC-8DAF-7340FD334994}" presName="ConnectLine" presStyleLbl="sibTrans1D1" presStyleIdx="7" presStyleCnt="8" custLinFactX="86424" custLinFactNeighborX="100000"/>
      <dgm:spPr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5018695D-CFD4-49F8-8967-BA8A0C0A0DE1}" type="pres">
      <dgm:prSet presAssocID="{212ADAAB-D5CB-4BBC-8DAF-7340FD334994}" presName="EmptyPlaceHolder" presStyleCnt="0"/>
      <dgm:spPr/>
    </dgm:pt>
  </dgm:ptLst>
  <dgm:cxnLst>
    <dgm:cxn modelId="{8F0A6116-DFFA-4878-9F28-89A6C8B4F7C3}" type="presOf" srcId="{D02DEE59-D3F7-4C51-8A91-EC5F7EA671EA}" destId="{5020B78D-AF88-4768-A66C-B67C28E15E14}" srcOrd="0" destOrd="0" presId="urn:microsoft.com/office/officeart/2017/3/layout/DropPinTimeline"/>
    <dgm:cxn modelId="{2F02861A-3FDC-4C2B-B724-282D5914D85A}" type="presOf" srcId="{212ADAAB-D5CB-4BBC-8DAF-7340FD334994}" destId="{6EC2FC68-E1B8-4274-8090-C2C96A4CD82C}" srcOrd="0" destOrd="0" presId="urn:microsoft.com/office/officeart/2017/3/layout/DropPinTimeline"/>
    <dgm:cxn modelId="{146C3436-7349-460D-8FAF-B5C22B68A41F}" type="presOf" srcId="{CA6B1BA0-B2FC-48AD-8EDA-F4AAA4AF2782}" destId="{3DA36ABE-9810-4ED4-9A55-2905E7588D06}" srcOrd="0" destOrd="0" presId="urn:microsoft.com/office/officeart/2017/3/layout/DropPinTimeline"/>
    <dgm:cxn modelId="{991E153C-2D4A-4089-A3BB-23D6CF24990F}" type="presOf" srcId="{683CC5F6-E9B5-49F2-909E-A68D38896308}" destId="{4EB3AA5C-1289-44C6-9F3E-859ABA28E18F}" srcOrd="0" destOrd="0" presId="urn:microsoft.com/office/officeart/2017/3/layout/DropPinTimeline"/>
    <dgm:cxn modelId="{39A11E5C-7A57-4117-A6DF-36000C29509C}" srcId="{9DCEA5FC-4640-45AF-B712-7A4FD94AEF0D}" destId="{831701CF-77C7-46C0-A913-8CC39517BAB8}" srcOrd="0" destOrd="0" parTransId="{13FBC60D-3EA6-4496-BA97-C1AE8C7F8961}" sibTransId="{75156CDF-E17B-4DAD-AE37-EA44D7F37090}"/>
    <dgm:cxn modelId="{DD687B5C-28C8-4088-99B8-D375C5FDAE4A}" srcId="{212ADAAB-D5CB-4BBC-8DAF-7340FD334994}" destId="{2AEE5C11-34AE-4EB7-8907-9BED418EA471}" srcOrd="0" destOrd="0" parTransId="{2E14AD1F-C7EA-45AE-ADC0-0EE92A6516CB}" sibTransId="{F36FDDA0-6B91-47CB-8114-B6F076E55FC8}"/>
    <dgm:cxn modelId="{09F61F63-5579-4C7B-8C81-9FE336953ACD}" srcId="{63085546-7C7C-4B3E-ABEB-2669F1A65FB2}" destId="{41A377CE-5C13-480D-9217-787511DAEC74}" srcOrd="5" destOrd="0" parTransId="{752530AB-D156-4141-94E4-298B9B9074A5}" sibTransId="{63C458AE-34FF-443D-A686-3E235521FCBF}"/>
    <dgm:cxn modelId="{DBD99269-D7F7-4B47-B17B-A5AE402751D9}" srcId="{63085546-7C7C-4B3E-ABEB-2669F1A65FB2}" destId="{9DCEA5FC-4640-45AF-B712-7A4FD94AEF0D}" srcOrd="0" destOrd="0" parTransId="{929A5FD9-0612-4B79-9B59-C3C36D34A069}" sibTransId="{0A99745B-BB5C-49B3-A782-8DB57641F6C9}"/>
    <dgm:cxn modelId="{C8C7266C-2A0C-476A-85B3-F12BE2521F4C}" srcId="{63085546-7C7C-4B3E-ABEB-2669F1A65FB2}" destId="{212ADAAB-D5CB-4BBC-8DAF-7340FD334994}" srcOrd="7" destOrd="0" parTransId="{45F6D312-A686-491E-95E3-EFB9640CC472}" sibTransId="{AB2787E4-2A8B-428D-A4AE-2B14DCFFC4E7}"/>
    <dgm:cxn modelId="{2841EC4D-F3DC-4972-B897-89C9EA062B26}" type="presOf" srcId="{92921081-529B-4D1C-83A4-C416BB4C5224}" destId="{B608C5A1-CE9E-4410-9F2F-F714CC6AB069}" srcOrd="0" destOrd="0" presId="urn:microsoft.com/office/officeart/2017/3/layout/DropPinTimeline"/>
    <dgm:cxn modelId="{45DB296E-7FAE-4E93-835C-AA9F16788679}" type="presOf" srcId="{41A377CE-5C13-480D-9217-787511DAEC74}" destId="{71BBA41F-C915-4F8E-A2B9-7392C1F6C230}" srcOrd="0" destOrd="0" presId="urn:microsoft.com/office/officeart/2017/3/layout/DropPinTimeline"/>
    <dgm:cxn modelId="{3C15AF51-54A6-4ED0-824A-52A4CE5468AB}" type="presOf" srcId="{2AEE5C11-34AE-4EB7-8907-9BED418EA471}" destId="{D1646913-A3FA-4470-A3E9-C64B0A13A62A}" srcOrd="0" destOrd="0" presId="urn:microsoft.com/office/officeart/2017/3/layout/DropPinTimeline"/>
    <dgm:cxn modelId="{24A8F052-3377-4BA4-8C62-CCF5039C85D7}" srcId="{CA6B1BA0-B2FC-48AD-8EDA-F4AAA4AF2782}" destId="{3CB04A44-4013-4CA7-90FD-29AFC3C15E37}" srcOrd="0" destOrd="0" parTransId="{ECEE936A-E3CC-4209-BECC-1CD0C85A2B72}" sibTransId="{D7A8F7A0-47A3-4464-B3B7-E0806DF46627}"/>
    <dgm:cxn modelId="{601FA375-B804-4895-B969-A3CE7B37C85C}" type="presOf" srcId="{096A9AF0-0DAE-4EB3-B448-4501DA034F4A}" destId="{C1E34084-406C-48D5-88FE-7226282DBC49}" srcOrd="0" destOrd="0" presId="urn:microsoft.com/office/officeart/2017/3/layout/DropPinTimeline"/>
    <dgm:cxn modelId="{F83DF077-A6DE-4B8C-A62E-2FB10C7306B7}" type="presOf" srcId="{4EA069F3-397F-40D5-94A6-32C3E355C277}" destId="{FC8603F2-85FC-4134-978C-4054E468209C}" srcOrd="0" destOrd="0" presId="urn:microsoft.com/office/officeart/2017/3/layout/DropPinTimeline"/>
    <dgm:cxn modelId="{761E4B58-8AA0-4EE9-9827-01A0CA5D8AAC}" type="presOf" srcId="{9DCEA5FC-4640-45AF-B712-7A4FD94AEF0D}" destId="{85C50C56-6DC8-4C47-8DBC-4FD6B1554AA4}" srcOrd="0" destOrd="0" presId="urn:microsoft.com/office/officeart/2017/3/layout/DropPinTimeline"/>
    <dgm:cxn modelId="{B05C4C7C-FEB8-4825-98A0-C38D3021918A}" srcId="{096A9AF0-0DAE-4EB3-B448-4501DA034F4A}" destId="{92921081-529B-4D1C-83A4-C416BB4C5224}" srcOrd="0" destOrd="0" parTransId="{5AD2C2F8-A1D7-469B-93D8-B578BEFE51F8}" sibTransId="{ECC13403-1F53-4ED4-AE4F-334EEC7C8710}"/>
    <dgm:cxn modelId="{2802187F-7EB3-49BE-9C62-E8F8F0567AFB}" type="presOf" srcId="{3CB04A44-4013-4CA7-90FD-29AFC3C15E37}" destId="{FE564261-183D-47F9-8E7E-BCFC5023A815}" srcOrd="0" destOrd="0" presId="urn:microsoft.com/office/officeart/2017/3/layout/DropPinTimeline"/>
    <dgm:cxn modelId="{09DE9486-A9FE-445C-B74A-EBAE4D2C1D58}" type="presOf" srcId="{06D15CDA-1BEA-49D4-94BC-2F1B9BD69A84}" destId="{D7250CEB-3A62-462C-8BC6-6B9A2B9CDDEF}" srcOrd="0" destOrd="0" presId="urn:microsoft.com/office/officeart/2017/3/layout/DropPinTimeline"/>
    <dgm:cxn modelId="{247DE591-0579-4FF5-9C62-940C4F67096B}" type="presOf" srcId="{63085546-7C7C-4B3E-ABEB-2669F1A65FB2}" destId="{7A5D3400-AF5B-4297-8592-4C1EDB9D0973}" srcOrd="0" destOrd="0" presId="urn:microsoft.com/office/officeart/2017/3/layout/DropPinTimeline"/>
    <dgm:cxn modelId="{F16073A4-7F3E-4CB9-8FB4-14646A5FA672}" type="presOf" srcId="{831701CF-77C7-46C0-A913-8CC39517BAB8}" destId="{A782CF5D-A585-4990-846A-5EDBD19A9BDB}" srcOrd="0" destOrd="0" presId="urn:microsoft.com/office/officeart/2017/3/layout/DropPinTimeline"/>
    <dgm:cxn modelId="{92A08DAE-FA63-4247-B681-C67D7B8CA8D1}" srcId="{D02DEE59-D3F7-4C51-8A91-EC5F7EA671EA}" destId="{8BC349A8-BBC6-4716-B519-CE846152BF29}" srcOrd="0" destOrd="0" parTransId="{86964395-4B32-4AF7-A545-17A560700648}" sibTransId="{3699ADDF-2DA1-472D-AB39-AA76A1B17825}"/>
    <dgm:cxn modelId="{20A1B5B2-1256-4410-A6DB-880BE242D2CF}" type="presOf" srcId="{8BC349A8-BBC6-4716-B519-CE846152BF29}" destId="{3C62750E-6064-41C6-887B-3C1D51E3CED0}" srcOrd="0" destOrd="0" presId="urn:microsoft.com/office/officeart/2017/3/layout/DropPinTimeline"/>
    <dgm:cxn modelId="{CA0753BD-DB60-4D68-8486-5B376B839B26}" srcId="{63085546-7C7C-4B3E-ABEB-2669F1A65FB2}" destId="{096A9AF0-0DAE-4EB3-B448-4501DA034F4A}" srcOrd="1" destOrd="0" parTransId="{8CE6ABD6-768E-42C8-9029-C3B5F278B21C}" sibTransId="{6B0D7DA9-E6ED-4137-9716-F48BF62327A8}"/>
    <dgm:cxn modelId="{BC5A70C8-9D97-4922-BCDB-6316D191C527}" srcId="{683CC5F6-E9B5-49F2-909E-A68D38896308}" destId="{4EA069F3-397F-40D5-94A6-32C3E355C277}" srcOrd="0" destOrd="0" parTransId="{2F99115B-608E-4E08-A503-B74879A76D07}" sibTransId="{E94D5EF7-F47C-476C-A5FE-1C35261B578A}"/>
    <dgm:cxn modelId="{E71744CF-213C-4FB3-AD29-CFA4CDC91659}" srcId="{63085546-7C7C-4B3E-ABEB-2669F1A65FB2}" destId="{D02DEE59-D3F7-4C51-8A91-EC5F7EA671EA}" srcOrd="3" destOrd="0" parTransId="{720134A7-43EF-45A1-A783-10C8AF547275}" sibTransId="{A801A7BF-07B8-4D96-98FD-483DA22A4A9C}"/>
    <dgm:cxn modelId="{76705CE3-92FA-4283-A7BE-CD922CC41603}" srcId="{63085546-7C7C-4B3E-ABEB-2669F1A65FB2}" destId="{06D15CDA-1BEA-49D4-94BC-2F1B9BD69A84}" srcOrd="6" destOrd="0" parTransId="{4AAE33BD-79F0-44A0-A4D2-43539F0118B1}" sibTransId="{0B4D02A0-A85C-4C78-B286-E2FEAC3A62F4}"/>
    <dgm:cxn modelId="{CD6B6EE8-3813-4EF1-BFEC-C005A3326D63}" srcId="{63085546-7C7C-4B3E-ABEB-2669F1A65FB2}" destId="{CA6B1BA0-B2FC-48AD-8EDA-F4AAA4AF2782}" srcOrd="4" destOrd="0" parTransId="{D7D3AA07-BCB9-4212-A556-E90870FB1413}" sibTransId="{39FB540D-D808-4040-9A37-0AC474C0212F}"/>
    <dgm:cxn modelId="{59786CF9-070F-4821-A4E9-D33DB930D8D2}" srcId="{63085546-7C7C-4B3E-ABEB-2669F1A65FB2}" destId="{683CC5F6-E9B5-49F2-909E-A68D38896308}" srcOrd="2" destOrd="0" parTransId="{15BFC747-B881-4328-BFBE-9BC128388CC6}" sibTransId="{4C61DDEE-8BBF-4CBF-B066-7E60B6DF0A11}"/>
    <dgm:cxn modelId="{DA6A51DB-6C18-400B-9DA5-E8330852483B}" type="presParOf" srcId="{7A5D3400-AF5B-4297-8592-4C1EDB9D0973}" destId="{BD204284-1F7C-4D58-BC79-8C2DEE7E9FAF}" srcOrd="0" destOrd="0" presId="urn:microsoft.com/office/officeart/2017/3/layout/DropPinTimeline"/>
    <dgm:cxn modelId="{B682209A-D180-4D3D-A7FE-3FF4623AAAC8}" type="presParOf" srcId="{7A5D3400-AF5B-4297-8592-4C1EDB9D0973}" destId="{46A6B157-7198-41C4-9D25-C4F8885F1B6F}" srcOrd="1" destOrd="0" presId="urn:microsoft.com/office/officeart/2017/3/layout/DropPinTimeline"/>
    <dgm:cxn modelId="{4CF30FDC-8EA5-4C55-A240-DA99543AE3C6}" type="presParOf" srcId="{46A6B157-7198-41C4-9D25-C4F8885F1B6F}" destId="{578E6A06-6F61-48BD-9F1A-48E731D6E26D}" srcOrd="0" destOrd="0" presId="urn:microsoft.com/office/officeart/2017/3/layout/DropPinTimeline"/>
    <dgm:cxn modelId="{7F06BCA7-F8E6-43B5-AEBF-3EA16A460043}" type="presParOf" srcId="{578E6A06-6F61-48BD-9F1A-48E731D6E26D}" destId="{9F727168-E825-43C1-AF50-41E115F59C0C}" srcOrd="0" destOrd="0" presId="urn:microsoft.com/office/officeart/2017/3/layout/DropPinTimeline"/>
    <dgm:cxn modelId="{39550BBA-C07C-435F-AE58-6A3869656E8F}" type="presParOf" srcId="{578E6A06-6F61-48BD-9F1A-48E731D6E26D}" destId="{0C380CA5-521A-4949-A022-450DA9C217F5}" srcOrd="1" destOrd="0" presId="urn:microsoft.com/office/officeart/2017/3/layout/DropPinTimeline"/>
    <dgm:cxn modelId="{50FAF036-8C4F-4AB4-964E-F6C0C8E1B366}" type="presParOf" srcId="{0C380CA5-521A-4949-A022-450DA9C217F5}" destId="{19EF924A-339B-436A-9151-9C7B0B0377B9}" srcOrd="0" destOrd="0" presId="urn:microsoft.com/office/officeart/2017/3/layout/DropPinTimeline"/>
    <dgm:cxn modelId="{FEF6FDFF-AC95-4350-940F-FC375C454173}" type="presParOf" srcId="{0C380CA5-521A-4949-A022-450DA9C217F5}" destId="{846B4BA4-33F0-43CE-A60E-B95E195AD5A9}" srcOrd="1" destOrd="0" presId="urn:microsoft.com/office/officeart/2017/3/layout/DropPinTimeline"/>
    <dgm:cxn modelId="{86FB1E3B-8C27-43E3-9CFC-6B9AD5B19723}" type="presParOf" srcId="{578E6A06-6F61-48BD-9F1A-48E731D6E26D}" destId="{A782CF5D-A585-4990-846A-5EDBD19A9BDB}" srcOrd="2" destOrd="0" presId="urn:microsoft.com/office/officeart/2017/3/layout/DropPinTimeline"/>
    <dgm:cxn modelId="{A2AA414F-7DC4-4250-B21D-62866A63C6BC}" type="presParOf" srcId="{578E6A06-6F61-48BD-9F1A-48E731D6E26D}" destId="{85C50C56-6DC8-4C47-8DBC-4FD6B1554AA4}" srcOrd="3" destOrd="0" presId="urn:microsoft.com/office/officeart/2017/3/layout/DropPinTimeline"/>
    <dgm:cxn modelId="{AEEA7548-3D0E-4A32-8C4A-EEFE5745C7DF}" type="presParOf" srcId="{578E6A06-6F61-48BD-9F1A-48E731D6E26D}" destId="{4F322B1B-F357-4BCD-BF34-8A0D705A1CE7}" srcOrd="4" destOrd="0" presId="urn:microsoft.com/office/officeart/2017/3/layout/DropPinTimeline"/>
    <dgm:cxn modelId="{7AB3159E-92F2-4399-AE36-6211AADC42EA}" type="presParOf" srcId="{578E6A06-6F61-48BD-9F1A-48E731D6E26D}" destId="{9FF32B1E-94FD-475E-9959-8E0546070C5B}" srcOrd="5" destOrd="0" presId="urn:microsoft.com/office/officeart/2017/3/layout/DropPinTimeline"/>
    <dgm:cxn modelId="{CAD3EAEA-2806-4987-BD88-048D89C54CF1}" type="presParOf" srcId="{46A6B157-7198-41C4-9D25-C4F8885F1B6F}" destId="{C9E000F5-B650-46EB-A3B0-FBA6593CE548}" srcOrd="1" destOrd="0" presId="urn:microsoft.com/office/officeart/2017/3/layout/DropPinTimeline"/>
    <dgm:cxn modelId="{5EA5B657-7F2F-44E2-B1DD-0B3ECBD1E99D}" type="presParOf" srcId="{46A6B157-7198-41C4-9D25-C4F8885F1B6F}" destId="{64373A7D-C7A5-4C0C-9781-58743159539A}" srcOrd="2" destOrd="0" presId="urn:microsoft.com/office/officeart/2017/3/layout/DropPinTimeline"/>
    <dgm:cxn modelId="{14BAE908-5010-418B-B10F-E0EF3644818C}" type="presParOf" srcId="{64373A7D-C7A5-4C0C-9781-58743159539A}" destId="{B57996C3-16BE-4CEB-B9E2-6FFC42938F41}" srcOrd="0" destOrd="0" presId="urn:microsoft.com/office/officeart/2017/3/layout/DropPinTimeline"/>
    <dgm:cxn modelId="{6EE799C9-2ACE-448A-B9B4-1F0BFCC5494D}" type="presParOf" srcId="{64373A7D-C7A5-4C0C-9781-58743159539A}" destId="{BC71368F-DA7E-405D-93AC-3A6767BF9FC6}" srcOrd="1" destOrd="0" presId="urn:microsoft.com/office/officeart/2017/3/layout/DropPinTimeline"/>
    <dgm:cxn modelId="{59CC3372-0972-45A9-AB2E-167939969C7E}" type="presParOf" srcId="{BC71368F-DA7E-405D-93AC-3A6767BF9FC6}" destId="{5B4632EA-1574-417A-A3FA-D711159FBAD1}" srcOrd="0" destOrd="0" presId="urn:microsoft.com/office/officeart/2017/3/layout/DropPinTimeline"/>
    <dgm:cxn modelId="{1BF47519-9E4E-4BB0-BCBA-A5961FF9A6CD}" type="presParOf" srcId="{BC71368F-DA7E-405D-93AC-3A6767BF9FC6}" destId="{032E0966-F86B-4BBD-BE80-8FAB861AF0E8}" srcOrd="1" destOrd="0" presId="urn:microsoft.com/office/officeart/2017/3/layout/DropPinTimeline"/>
    <dgm:cxn modelId="{882EEBD2-110A-4990-8880-616C578449B7}" type="presParOf" srcId="{64373A7D-C7A5-4C0C-9781-58743159539A}" destId="{B608C5A1-CE9E-4410-9F2F-F714CC6AB069}" srcOrd="2" destOrd="0" presId="urn:microsoft.com/office/officeart/2017/3/layout/DropPinTimeline"/>
    <dgm:cxn modelId="{E5F82FBD-2B6D-4121-BACE-4D1B9A91EC66}" type="presParOf" srcId="{64373A7D-C7A5-4C0C-9781-58743159539A}" destId="{C1E34084-406C-48D5-88FE-7226282DBC49}" srcOrd="3" destOrd="0" presId="urn:microsoft.com/office/officeart/2017/3/layout/DropPinTimeline"/>
    <dgm:cxn modelId="{B94D7E38-E5D7-44D5-B33C-E3A0C78F3780}" type="presParOf" srcId="{64373A7D-C7A5-4C0C-9781-58743159539A}" destId="{33168228-1414-4AAF-B7E5-C08A80BBB2F1}" srcOrd="4" destOrd="0" presId="urn:microsoft.com/office/officeart/2017/3/layout/DropPinTimeline"/>
    <dgm:cxn modelId="{397EE9F0-39A3-4A02-B678-70EBE6F9F893}" type="presParOf" srcId="{64373A7D-C7A5-4C0C-9781-58743159539A}" destId="{C791BCDD-76D3-4E0E-98B9-0C4903CF0E94}" srcOrd="5" destOrd="0" presId="urn:microsoft.com/office/officeart/2017/3/layout/DropPinTimeline"/>
    <dgm:cxn modelId="{AD2F3FEC-DCA0-43DB-982D-903784448797}" type="presParOf" srcId="{46A6B157-7198-41C4-9D25-C4F8885F1B6F}" destId="{3B1DA912-FDB7-4F73-8823-B30C56F7DE86}" srcOrd="3" destOrd="0" presId="urn:microsoft.com/office/officeart/2017/3/layout/DropPinTimeline"/>
    <dgm:cxn modelId="{51C3A01D-5793-42E1-B8B1-95C7AEB64581}" type="presParOf" srcId="{46A6B157-7198-41C4-9D25-C4F8885F1B6F}" destId="{DCEEC7C0-6CAC-4153-B66A-D920E3B7F504}" srcOrd="4" destOrd="0" presId="urn:microsoft.com/office/officeart/2017/3/layout/DropPinTimeline"/>
    <dgm:cxn modelId="{86D426D3-DE4C-4BB4-8C09-D2C63BD51E4E}" type="presParOf" srcId="{DCEEC7C0-6CAC-4153-B66A-D920E3B7F504}" destId="{56361E50-9FEC-48AD-A369-C1A8379B35EC}" srcOrd="0" destOrd="0" presId="urn:microsoft.com/office/officeart/2017/3/layout/DropPinTimeline"/>
    <dgm:cxn modelId="{02CD6C3F-E995-471C-94FB-C0D54B4842D5}" type="presParOf" srcId="{DCEEC7C0-6CAC-4153-B66A-D920E3B7F504}" destId="{70AC7E27-D774-4261-A80F-683BBD09A81D}" srcOrd="1" destOrd="0" presId="urn:microsoft.com/office/officeart/2017/3/layout/DropPinTimeline"/>
    <dgm:cxn modelId="{5CF11FCC-C23E-454E-AC1E-DFD67727D7CD}" type="presParOf" srcId="{70AC7E27-D774-4261-A80F-683BBD09A81D}" destId="{7BC09B8D-1C75-4604-9F35-AEC078447C45}" srcOrd="0" destOrd="0" presId="urn:microsoft.com/office/officeart/2017/3/layout/DropPinTimeline"/>
    <dgm:cxn modelId="{F5089ADD-33C1-472D-BAF2-91B6652DF1A9}" type="presParOf" srcId="{70AC7E27-D774-4261-A80F-683BBD09A81D}" destId="{DFE91A1F-E910-48AB-A4C9-128002268483}" srcOrd="1" destOrd="0" presId="urn:microsoft.com/office/officeart/2017/3/layout/DropPinTimeline"/>
    <dgm:cxn modelId="{FD943790-5411-4A3B-924D-4403B21626BA}" type="presParOf" srcId="{DCEEC7C0-6CAC-4153-B66A-D920E3B7F504}" destId="{FC8603F2-85FC-4134-978C-4054E468209C}" srcOrd="2" destOrd="0" presId="urn:microsoft.com/office/officeart/2017/3/layout/DropPinTimeline"/>
    <dgm:cxn modelId="{D5E16DB1-0EBE-490A-BD7E-FD19274E6A38}" type="presParOf" srcId="{DCEEC7C0-6CAC-4153-B66A-D920E3B7F504}" destId="{4EB3AA5C-1289-44C6-9F3E-859ABA28E18F}" srcOrd="3" destOrd="0" presId="urn:microsoft.com/office/officeart/2017/3/layout/DropPinTimeline"/>
    <dgm:cxn modelId="{8DE5DA9E-2AA7-43F7-8DD5-E5ECEF772101}" type="presParOf" srcId="{DCEEC7C0-6CAC-4153-B66A-D920E3B7F504}" destId="{0BB03C0E-97EC-4D66-9B09-35D689DAB28C}" srcOrd="4" destOrd="0" presId="urn:microsoft.com/office/officeart/2017/3/layout/DropPinTimeline"/>
    <dgm:cxn modelId="{DA57C1DD-192D-489A-BBC9-D9ACA01A09F2}" type="presParOf" srcId="{DCEEC7C0-6CAC-4153-B66A-D920E3B7F504}" destId="{1A7A92CB-81F0-42D4-87BF-4008DEFA9CA8}" srcOrd="5" destOrd="0" presId="urn:microsoft.com/office/officeart/2017/3/layout/DropPinTimeline"/>
    <dgm:cxn modelId="{7E5E61DA-CACE-4FC7-A295-A50C9FA0159E}" type="presParOf" srcId="{46A6B157-7198-41C4-9D25-C4F8885F1B6F}" destId="{ABE3202B-256B-4398-8B41-CB40EDB06266}" srcOrd="5" destOrd="0" presId="urn:microsoft.com/office/officeart/2017/3/layout/DropPinTimeline"/>
    <dgm:cxn modelId="{8E4A0A22-59BD-421C-B23C-5811E3EC5446}" type="presParOf" srcId="{46A6B157-7198-41C4-9D25-C4F8885F1B6F}" destId="{6B4F6AF8-A9BD-44A1-93B1-D9F238ADB0DB}" srcOrd="6" destOrd="0" presId="urn:microsoft.com/office/officeart/2017/3/layout/DropPinTimeline"/>
    <dgm:cxn modelId="{F9DD62EB-0F7B-448E-A8D3-EBD7D644CF41}" type="presParOf" srcId="{6B4F6AF8-A9BD-44A1-93B1-D9F238ADB0DB}" destId="{1E277AF3-3F9D-4FE7-8A27-BB106F4FDA60}" srcOrd="0" destOrd="0" presId="urn:microsoft.com/office/officeart/2017/3/layout/DropPinTimeline"/>
    <dgm:cxn modelId="{CE722388-F1DB-43E2-B1F5-8F49FFE664F0}" type="presParOf" srcId="{6B4F6AF8-A9BD-44A1-93B1-D9F238ADB0DB}" destId="{183CB446-2525-45B2-95E2-8E5965FDAD40}" srcOrd="1" destOrd="0" presId="urn:microsoft.com/office/officeart/2017/3/layout/DropPinTimeline"/>
    <dgm:cxn modelId="{AF384F16-3ABF-49EA-B7E0-9E83994CC079}" type="presParOf" srcId="{183CB446-2525-45B2-95E2-8E5965FDAD40}" destId="{61F09438-70BA-449D-9608-04B85DE29F37}" srcOrd="0" destOrd="0" presId="urn:microsoft.com/office/officeart/2017/3/layout/DropPinTimeline"/>
    <dgm:cxn modelId="{FA4878B8-C78F-4058-BF88-E1B05D909577}" type="presParOf" srcId="{183CB446-2525-45B2-95E2-8E5965FDAD40}" destId="{CFE35F79-1C66-4C0B-B164-0598EFFA2547}" srcOrd="1" destOrd="0" presId="urn:microsoft.com/office/officeart/2017/3/layout/DropPinTimeline"/>
    <dgm:cxn modelId="{CCB629E7-5942-46FD-8FBB-91DD077B5BCF}" type="presParOf" srcId="{6B4F6AF8-A9BD-44A1-93B1-D9F238ADB0DB}" destId="{3C62750E-6064-41C6-887B-3C1D51E3CED0}" srcOrd="2" destOrd="0" presId="urn:microsoft.com/office/officeart/2017/3/layout/DropPinTimeline"/>
    <dgm:cxn modelId="{2D14087C-D817-4CFB-8008-0D6E71CF9FF4}" type="presParOf" srcId="{6B4F6AF8-A9BD-44A1-93B1-D9F238ADB0DB}" destId="{5020B78D-AF88-4768-A66C-B67C28E15E14}" srcOrd="3" destOrd="0" presId="urn:microsoft.com/office/officeart/2017/3/layout/DropPinTimeline"/>
    <dgm:cxn modelId="{0B7B2F92-EE32-4EA4-AB01-18497B5A6D96}" type="presParOf" srcId="{6B4F6AF8-A9BD-44A1-93B1-D9F238ADB0DB}" destId="{A2CBF824-0A1B-43D2-B11A-7DF2CD9C3DEC}" srcOrd="4" destOrd="0" presId="urn:microsoft.com/office/officeart/2017/3/layout/DropPinTimeline"/>
    <dgm:cxn modelId="{4D590C42-D442-46A6-8DBF-0A9FAB3BB23B}" type="presParOf" srcId="{6B4F6AF8-A9BD-44A1-93B1-D9F238ADB0DB}" destId="{815D3902-ED7F-49A2-94E6-1F51E31D426B}" srcOrd="5" destOrd="0" presId="urn:microsoft.com/office/officeart/2017/3/layout/DropPinTimeline"/>
    <dgm:cxn modelId="{CB9A16D2-A1A8-49BA-9323-2CBC5911533B}" type="presParOf" srcId="{46A6B157-7198-41C4-9D25-C4F8885F1B6F}" destId="{46FEBB65-0FF6-4617-881C-7F8554CEA78A}" srcOrd="7" destOrd="0" presId="urn:microsoft.com/office/officeart/2017/3/layout/DropPinTimeline"/>
    <dgm:cxn modelId="{07DA9BDD-D756-4F29-80E5-7856AC99F270}" type="presParOf" srcId="{46A6B157-7198-41C4-9D25-C4F8885F1B6F}" destId="{B744CD57-FD23-4E62-9589-4CAC57B034E9}" srcOrd="8" destOrd="0" presId="urn:microsoft.com/office/officeart/2017/3/layout/DropPinTimeline"/>
    <dgm:cxn modelId="{A54741C0-57CC-4443-9EC5-35B27EE5E879}" type="presParOf" srcId="{B744CD57-FD23-4E62-9589-4CAC57B034E9}" destId="{D891B168-1DA5-4124-931F-A51FCB8EFC11}" srcOrd="0" destOrd="0" presId="urn:microsoft.com/office/officeart/2017/3/layout/DropPinTimeline"/>
    <dgm:cxn modelId="{44B3C3FE-C503-4088-9594-FF6526E19BF3}" type="presParOf" srcId="{B744CD57-FD23-4E62-9589-4CAC57B034E9}" destId="{42206762-CD73-4F82-B16A-D168E2503215}" srcOrd="1" destOrd="0" presId="urn:microsoft.com/office/officeart/2017/3/layout/DropPinTimeline"/>
    <dgm:cxn modelId="{239B9997-909E-499F-90E5-95A977AC216C}" type="presParOf" srcId="{42206762-CD73-4F82-B16A-D168E2503215}" destId="{C0DBECBF-E3AA-450B-95D4-8349AA21B4F8}" srcOrd="0" destOrd="0" presId="urn:microsoft.com/office/officeart/2017/3/layout/DropPinTimeline"/>
    <dgm:cxn modelId="{913BA6FA-228D-4434-8839-0BBC563346A1}" type="presParOf" srcId="{42206762-CD73-4F82-B16A-D168E2503215}" destId="{6EDDD44C-F5E4-49AD-B1D9-346B8B8AEE8F}" srcOrd="1" destOrd="0" presId="urn:microsoft.com/office/officeart/2017/3/layout/DropPinTimeline"/>
    <dgm:cxn modelId="{81CB2C61-6B70-4A51-ACCE-DD65EFE72264}" type="presParOf" srcId="{B744CD57-FD23-4E62-9589-4CAC57B034E9}" destId="{FE564261-183D-47F9-8E7E-BCFC5023A815}" srcOrd="2" destOrd="0" presId="urn:microsoft.com/office/officeart/2017/3/layout/DropPinTimeline"/>
    <dgm:cxn modelId="{0D94F868-59F8-4671-9038-53D01D6C70F0}" type="presParOf" srcId="{B744CD57-FD23-4E62-9589-4CAC57B034E9}" destId="{3DA36ABE-9810-4ED4-9A55-2905E7588D06}" srcOrd="3" destOrd="0" presId="urn:microsoft.com/office/officeart/2017/3/layout/DropPinTimeline"/>
    <dgm:cxn modelId="{A0A095FA-FAD3-4861-A220-140A889CB7D8}" type="presParOf" srcId="{B744CD57-FD23-4E62-9589-4CAC57B034E9}" destId="{4B9F5909-A57C-4893-9C8A-D5960FE9BE37}" srcOrd="4" destOrd="0" presId="urn:microsoft.com/office/officeart/2017/3/layout/DropPinTimeline"/>
    <dgm:cxn modelId="{8FFFA548-0EFE-4476-B5A5-95CB32500074}" type="presParOf" srcId="{B744CD57-FD23-4E62-9589-4CAC57B034E9}" destId="{DEDCEF89-DB8F-4197-B2D2-2D39426E0B96}" srcOrd="5" destOrd="0" presId="urn:microsoft.com/office/officeart/2017/3/layout/DropPinTimeline"/>
    <dgm:cxn modelId="{D7A836E4-E400-4ED7-ABF3-88920F3B86D1}" type="presParOf" srcId="{46A6B157-7198-41C4-9D25-C4F8885F1B6F}" destId="{4A96FD2F-C127-41DC-AA54-1EEBED6BA483}" srcOrd="9" destOrd="0" presId="urn:microsoft.com/office/officeart/2017/3/layout/DropPinTimeline"/>
    <dgm:cxn modelId="{DFCC711B-B5FB-4E73-A6D4-409AF539E411}" type="presParOf" srcId="{46A6B157-7198-41C4-9D25-C4F8885F1B6F}" destId="{09F7A7E9-4DC8-48C5-9F31-B15AA79896B4}" srcOrd="10" destOrd="0" presId="urn:microsoft.com/office/officeart/2017/3/layout/DropPinTimeline"/>
    <dgm:cxn modelId="{936D994C-8CC3-47A3-AA36-839A14108786}" type="presParOf" srcId="{09F7A7E9-4DC8-48C5-9F31-B15AA79896B4}" destId="{3732B9CE-FC6E-4082-9D27-9779362CE939}" srcOrd="0" destOrd="0" presId="urn:microsoft.com/office/officeart/2017/3/layout/DropPinTimeline"/>
    <dgm:cxn modelId="{E906C78B-4876-43EB-87C8-4C05FB8005BB}" type="presParOf" srcId="{09F7A7E9-4DC8-48C5-9F31-B15AA79896B4}" destId="{3E44DCF1-7488-488D-AC22-26707BA4F571}" srcOrd="1" destOrd="0" presId="urn:microsoft.com/office/officeart/2017/3/layout/DropPinTimeline"/>
    <dgm:cxn modelId="{6C168FF9-B6D7-47A2-9702-4929252DE25D}" type="presParOf" srcId="{3E44DCF1-7488-488D-AC22-26707BA4F571}" destId="{3951DDC9-9425-4AA7-B801-94DB02B4EC66}" srcOrd="0" destOrd="0" presId="urn:microsoft.com/office/officeart/2017/3/layout/DropPinTimeline"/>
    <dgm:cxn modelId="{540F1075-D184-4316-A9FF-0526CB8AB7E3}" type="presParOf" srcId="{3E44DCF1-7488-488D-AC22-26707BA4F571}" destId="{63B634F3-EEDD-4A11-A57B-AEE4F9735BF5}" srcOrd="1" destOrd="0" presId="urn:microsoft.com/office/officeart/2017/3/layout/DropPinTimeline"/>
    <dgm:cxn modelId="{82C48E56-7581-451C-8ED2-C96F2A0B3973}" type="presParOf" srcId="{09F7A7E9-4DC8-48C5-9F31-B15AA79896B4}" destId="{3D40A4EE-595C-4D15-AF10-62396690B65D}" srcOrd="2" destOrd="0" presId="urn:microsoft.com/office/officeart/2017/3/layout/DropPinTimeline"/>
    <dgm:cxn modelId="{71F5CFBD-C332-4E28-A20F-CA084CDBC4C5}" type="presParOf" srcId="{09F7A7E9-4DC8-48C5-9F31-B15AA79896B4}" destId="{71BBA41F-C915-4F8E-A2B9-7392C1F6C230}" srcOrd="3" destOrd="0" presId="urn:microsoft.com/office/officeart/2017/3/layout/DropPinTimeline"/>
    <dgm:cxn modelId="{2C171544-1E09-4BF5-A50C-28677D72BFD6}" type="presParOf" srcId="{09F7A7E9-4DC8-48C5-9F31-B15AA79896B4}" destId="{038F958A-5BE0-4C15-9B61-0741972BEED4}" srcOrd="4" destOrd="0" presId="urn:microsoft.com/office/officeart/2017/3/layout/DropPinTimeline"/>
    <dgm:cxn modelId="{5BB3BED9-F517-4A31-BDA4-6A8CC9124D4C}" type="presParOf" srcId="{09F7A7E9-4DC8-48C5-9F31-B15AA79896B4}" destId="{67170DDF-E58B-4FEE-AC79-5E3DAFBDC1BF}" srcOrd="5" destOrd="0" presId="urn:microsoft.com/office/officeart/2017/3/layout/DropPinTimeline"/>
    <dgm:cxn modelId="{E4EA8D7C-B29B-4696-A688-8259208F9BD6}" type="presParOf" srcId="{46A6B157-7198-41C4-9D25-C4F8885F1B6F}" destId="{A5592A29-B919-46D5-A716-03410656D7CA}" srcOrd="11" destOrd="0" presId="urn:microsoft.com/office/officeart/2017/3/layout/DropPinTimeline"/>
    <dgm:cxn modelId="{53AD9574-C85B-4001-94B9-A2CBAEE42191}" type="presParOf" srcId="{46A6B157-7198-41C4-9D25-C4F8885F1B6F}" destId="{A1C06E73-5D45-4F57-B2B3-B97292EEFFB5}" srcOrd="12" destOrd="0" presId="urn:microsoft.com/office/officeart/2017/3/layout/DropPinTimeline"/>
    <dgm:cxn modelId="{380E1774-EA64-43DD-8B12-859BC07D06FD}" type="presParOf" srcId="{A1C06E73-5D45-4F57-B2B3-B97292EEFFB5}" destId="{64B49929-FEA4-4B97-AC12-A45C285ABCF0}" srcOrd="0" destOrd="0" presId="urn:microsoft.com/office/officeart/2017/3/layout/DropPinTimeline"/>
    <dgm:cxn modelId="{7E297155-C48B-4D93-BAAB-39CE2CCE57D2}" type="presParOf" srcId="{A1C06E73-5D45-4F57-B2B3-B97292EEFFB5}" destId="{92F8DE7D-FE1D-48F5-9EE2-A2F6AE20F583}" srcOrd="1" destOrd="0" presId="urn:microsoft.com/office/officeart/2017/3/layout/DropPinTimeline"/>
    <dgm:cxn modelId="{FCD5DE98-E450-4ADB-B833-2A094C8850FD}" type="presParOf" srcId="{92F8DE7D-FE1D-48F5-9EE2-A2F6AE20F583}" destId="{6377D5B2-DF7F-4AF8-AF7E-FA7677ACD2AF}" srcOrd="0" destOrd="0" presId="urn:microsoft.com/office/officeart/2017/3/layout/DropPinTimeline"/>
    <dgm:cxn modelId="{96A3F18C-F414-4DFE-9D94-EFFF854F37C5}" type="presParOf" srcId="{92F8DE7D-FE1D-48F5-9EE2-A2F6AE20F583}" destId="{077C5BC7-C9A4-4EAF-91FF-D9E4E58BD23B}" srcOrd="1" destOrd="0" presId="urn:microsoft.com/office/officeart/2017/3/layout/DropPinTimeline"/>
    <dgm:cxn modelId="{D9B72E0D-ED17-460A-8371-09EB9B7A59FB}" type="presParOf" srcId="{A1C06E73-5D45-4F57-B2B3-B97292EEFFB5}" destId="{387B7107-3ED0-44F8-B4DD-AD7211B8B8ED}" srcOrd="2" destOrd="0" presId="urn:microsoft.com/office/officeart/2017/3/layout/DropPinTimeline"/>
    <dgm:cxn modelId="{70950233-4373-4F91-97AA-176669A3E544}" type="presParOf" srcId="{A1C06E73-5D45-4F57-B2B3-B97292EEFFB5}" destId="{D7250CEB-3A62-462C-8BC6-6B9A2B9CDDEF}" srcOrd="3" destOrd="0" presId="urn:microsoft.com/office/officeart/2017/3/layout/DropPinTimeline"/>
    <dgm:cxn modelId="{894ED1AD-A4B6-4B4C-8616-179130B99127}" type="presParOf" srcId="{A1C06E73-5D45-4F57-B2B3-B97292EEFFB5}" destId="{9A89BBFF-D237-413A-A6B4-754DD797C994}" srcOrd="4" destOrd="0" presId="urn:microsoft.com/office/officeart/2017/3/layout/DropPinTimeline"/>
    <dgm:cxn modelId="{0DFC5B47-D54B-4084-8081-A21F0244DD31}" type="presParOf" srcId="{A1C06E73-5D45-4F57-B2B3-B97292EEFFB5}" destId="{6E4F894E-A332-47EF-8E71-ED91630D2C12}" srcOrd="5" destOrd="0" presId="urn:microsoft.com/office/officeart/2017/3/layout/DropPinTimeline"/>
    <dgm:cxn modelId="{02B26E55-8C61-491A-AF1B-04F874752774}" type="presParOf" srcId="{46A6B157-7198-41C4-9D25-C4F8885F1B6F}" destId="{E5C8D1E6-29FB-44C6-92F1-8F56E38840A2}" srcOrd="13" destOrd="0" presId="urn:microsoft.com/office/officeart/2017/3/layout/DropPinTimeline"/>
    <dgm:cxn modelId="{2E35C8AB-C54E-4DE6-98F2-126D8B12CA35}" type="presParOf" srcId="{46A6B157-7198-41C4-9D25-C4F8885F1B6F}" destId="{A1AE2BC4-A99C-4DD3-A84D-EB3461D18287}" srcOrd="14" destOrd="0" presId="urn:microsoft.com/office/officeart/2017/3/layout/DropPinTimeline"/>
    <dgm:cxn modelId="{AC45CECB-C5CF-4E80-98D8-0844891DC577}" type="presParOf" srcId="{A1AE2BC4-A99C-4DD3-A84D-EB3461D18287}" destId="{278CF1E0-B1C4-4B10-A5EC-FD7EF0557E2D}" srcOrd="0" destOrd="0" presId="urn:microsoft.com/office/officeart/2017/3/layout/DropPinTimeline"/>
    <dgm:cxn modelId="{FAC5196A-0FF0-48C2-A8D5-A327A9296F37}" type="presParOf" srcId="{A1AE2BC4-A99C-4DD3-A84D-EB3461D18287}" destId="{27B65FB4-BE6A-41E6-BBE9-8DC9F7B73486}" srcOrd="1" destOrd="0" presId="urn:microsoft.com/office/officeart/2017/3/layout/DropPinTimeline"/>
    <dgm:cxn modelId="{6506C7DF-695E-463E-9F7A-076AACE839A3}" type="presParOf" srcId="{27B65FB4-BE6A-41E6-BBE9-8DC9F7B73486}" destId="{488CC4C6-DFBC-460C-A9ED-BEDA8CC682D4}" srcOrd="0" destOrd="0" presId="urn:microsoft.com/office/officeart/2017/3/layout/DropPinTimeline"/>
    <dgm:cxn modelId="{BB2EC07F-9382-4ADC-B58A-370E51165161}" type="presParOf" srcId="{27B65FB4-BE6A-41E6-BBE9-8DC9F7B73486}" destId="{48CA82DA-B677-461B-A08D-337683480059}" srcOrd="1" destOrd="0" presId="urn:microsoft.com/office/officeart/2017/3/layout/DropPinTimeline"/>
    <dgm:cxn modelId="{D2C7B1A6-CF92-4104-85AF-7ED69E77FB2E}" type="presParOf" srcId="{A1AE2BC4-A99C-4DD3-A84D-EB3461D18287}" destId="{D1646913-A3FA-4470-A3E9-C64B0A13A62A}" srcOrd="2" destOrd="0" presId="urn:microsoft.com/office/officeart/2017/3/layout/DropPinTimeline"/>
    <dgm:cxn modelId="{6DFB5DDF-069E-470A-9D51-14C2EEBAEAB6}" type="presParOf" srcId="{A1AE2BC4-A99C-4DD3-A84D-EB3461D18287}" destId="{6EC2FC68-E1B8-4274-8090-C2C96A4CD82C}" srcOrd="3" destOrd="0" presId="urn:microsoft.com/office/officeart/2017/3/layout/DropPinTimeline"/>
    <dgm:cxn modelId="{E13030DA-BCC9-42B5-90A4-C1245E765FC8}" type="presParOf" srcId="{A1AE2BC4-A99C-4DD3-A84D-EB3461D18287}" destId="{4F41BF23-550C-4E7F-977E-3D22E3AF7B51}" srcOrd="4" destOrd="0" presId="urn:microsoft.com/office/officeart/2017/3/layout/DropPinTimeline"/>
    <dgm:cxn modelId="{5DC7870F-4614-4A72-AB7A-994AF1F8A4DE}" type="presParOf" srcId="{A1AE2BC4-A99C-4DD3-A84D-EB3461D18287}" destId="{5018695D-CFD4-49F8-8967-BA8A0C0A0DE1}" srcOrd="5" destOrd="0" presId="urn:microsoft.com/office/officeart/2017/3/layout/DropPin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204284-1F7C-4D58-BC79-8C2DEE7E9FAF}">
      <dsp:nvSpPr>
        <dsp:cNvPr id="0" name=""/>
        <dsp:cNvSpPr/>
      </dsp:nvSpPr>
      <dsp:spPr>
        <a:xfrm>
          <a:off x="0" y="2765265"/>
          <a:ext cx="11285733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EF924A-339B-436A-9151-9C7B0B0377B9}">
      <dsp:nvSpPr>
        <dsp:cNvPr id="0" name=""/>
        <dsp:cNvSpPr/>
      </dsp:nvSpPr>
      <dsp:spPr>
        <a:xfrm rot="8100000">
          <a:off x="83689" y="648558"/>
          <a:ext cx="384163" cy="384163"/>
        </a:xfrm>
        <a:prstGeom prst="teardrop">
          <a:avLst>
            <a:gd name="adj" fmla="val 11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6B4BA4-33F0-43CE-A60E-B95E195AD5A9}">
      <dsp:nvSpPr>
        <dsp:cNvPr id="0" name=""/>
        <dsp:cNvSpPr/>
      </dsp:nvSpPr>
      <dsp:spPr>
        <a:xfrm>
          <a:off x="126366" y="691236"/>
          <a:ext cx="298809" cy="298809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82CF5D-A585-4990-846A-5EDBD19A9BDB}">
      <dsp:nvSpPr>
        <dsp:cNvPr id="0" name=""/>
        <dsp:cNvSpPr/>
      </dsp:nvSpPr>
      <dsp:spPr>
        <a:xfrm>
          <a:off x="547415" y="1128228"/>
          <a:ext cx="1971790" cy="16370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7150" rIns="57150" bIns="85725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 dirty="0"/>
        </a:p>
      </dsp:txBody>
      <dsp:txXfrm>
        <a:off x="547415" y="1128228"/>
        <a:ext cx="1971790" cy="1637036"/>
      </dsp:txXfrm>
    </dsp:sp>
    <dsp:sp modelId="{85C50C56-6DC8-4C47-8DBC-4FD6B1554AA4}">
      <dsp:nvSpPr>
        <dsp:cNvPr id="0" name=""/>
        <dsp:cNvSpPr/>
      </dsp:nvSpPr>
      <dsp:spPr>
        <a:xfrm>
          <a:off x="547415" y="553053"/>
          <a:ext cx="1971790" cy="575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7620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200" kern="1200" dirty="0"/>
            <a:t>Week 1</a:t>
          </a:r>
          <a:br>
            <a:rPr lang="en-US" sz="1200" kern="1200" dirty="0"/>
          </a:br>
          <a:r>
            <a:rPr lang="en-US" sz="1200" kern="1200" dirty="0"/>
            <a:t>Planning</a:t>
          </a:r>
        </a:p>
      </dsp:txBody>
      <dsp:txXfrm>
        <a:off x="547415" y="553053"/>
        <a:ext cx="1971790" cy="575175"/>
      </dsp:txXfrm>
    </dsp:sp>
    <dsp:sp modelId="{4F322B1B-F357-4BCD-BF34-8A0D705A1CE7}">
      <dsp:nvSpPr>
        <dsp:cNvPr id="0" name=""/>
        <dsp:cNvSpPr/>
      </dsp:nvSpPr>
      <dsp:spPr>
        <a:xfrm>
          <a:off x="275771" y="1128228"/>
          <a:ext cx="0" cy="1637036"/>
        </a:xfrm>
        <a:prstGeom prst="line">
          <a:avLst/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727168-E825-43C1-AF50-41E115F59C0C}">
      <dsp:nvSpPr>
        <dsp:cNvPr id="0" name=""/>
        <dsp:cNvSpPr/>
      </dsp:nvSpPr>
      <dsp:spPr>
        <a:xfrm>
          <a:off x="242818" y="2713499"/>
          <a:ext cx="97792" cy="10353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4632EA-1574-417A-A3FA-D711159FBAD1}">
      <dsp:nvSpPr>
        <dsp:cNvPr id="0" name=""/>
        <dsp:cNvSpPr/>
      </dsp:nvSpPr>
      <dsp:spPr>
        <a:xfrm rot="18900000">
          <a:off x="1335460" y="4497807"/>
          <a:ext cx="384163" cy="384163"/>
        </a:xfrm>
        <a:prstGeom prst="teardrop">
          <a:avLst>
            <a:gd name="adj" fmla="val 11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2E0966-F86B-4BBD-BE80-8FAB861AF0E8}">
      <dsp:nvSpPr>
        <dsp:cNvPr id="0" name=""/>
        <dsp:cNvSpPr/>
      </dsp:nvSpPr>
      <dsp:spPr>
        <a:xfrm>
          <a:off x="1378138" y="4540484"/>
          <a:ext cx="298809" cy="298809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08C5A1-CE9E-4410-9F2F-F714CC6AB069}">
      <dsp:nvSpPr>
        <dsp:cNvPr id="0" name=""/>
        <dsp:cNvSpPr/>
      </dsp:nvSpPr>
      <dsp:spPr>
        <a:xfrm>
          <a:off x="1799187" y="2765265"/>
          <a:ext cx="1971790" cy="16370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725" rIns="0" bIns="57150" numCol="1" spcCol="1270" anchor="b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 dirty="0"/>
        </a:p>
      </dsp:txBody>
      <dsp:txXfrm>
        <a:off x="1799187" y="2765265"/>
        <a:ext cx="1971790" cy="1637036"/>
      </dsp:txXfrm>
    </dsp:sp>
    <dsp:sp modelId="{C1E34084-406C-48D5-88FE-7226282DBC49}">
      <dsp:nvSpPr>
        <dsp:cNvPr id="0" name=""/>
        <dsp:cNvSpPr/>
      </dsp:nvSpPr>
      <dsp:spPr>
        <a:xfrm>
          <a:off x="1799187" y="4402301"/>
          <a:ext cx="1971790" cy="575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7620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200" kern="1200" dirty="0"/>
            <a:t>Week 2</a:t>
          </a:r>
          <a:br>
            <a:rPr lang="en-US" sz="1200" kern="1200" dirty="0"/>
          </a:br>
          <a:r>
            <a:rPr lang="en-US" sz="1200" kern="1200" dirty="0"/>
            <a:t>Awareness</a:t>
          </a:r>
        </a:p>
      </dsp:txBody>
      <dsp:txXfrm>
        <a:off x="1799187" y="4402301"/>
        <a:ext cx="1971790" cy="575175"/>
      </dsp:txXfrm>
    </dsp:sp>
    <dsp:sp modelId="{33168228-1414-4AAF-B7E5-C08A80BBB2F1}">
      <dsp:nvSpPr>
        <dsp:cNvPr id="0" name=""/>
        <dsp:cNvSpPr/>
      </dsp:nvSpPr>
      <dsp:spPr>
        <a:xfrm>
          <a:off x="1527542" y="2765265"/>
          <a:ext cx="0" cy="1637036"/>
        </a:xfrm>
        <a:prstGeom prst="line">
          <a:avLst/>
        </a:pr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7996C3-16BE-4CEB-B9E2-6FFC42938F41}">
      <dsp:nvSpPr>
        <dsp:cNvPr id="0" name=""/>
        <dsp:cNvSpPr/>
      </dsp:nvSpPr>
      <dsp:spPr>
        <a:xfrm>
          <a:off x="1494589" y="2713499"/>
          <a:ext cx="97792" cy="10353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C09B8D-1C75-4604-9F35-AEC078447C45}">
      <dsp:nvSpPr>
        <dsp:cNvPr id="0" name=""/>
        <dsp:cNvSpPr/>
      </dsp:nvSpPr>
      <dsp:spPr>
        <a:xfrm rot="8100000">
          <a:off x="2587232" y="648558"/>
          <a:ext cx="384163" cy="384163"/>
        </a:xfrm>
        <a:prstGeom prst="teardrop">
          <a:avLst>
            <a:gd name="adj" fmla="val 11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E91A1F-E910-48AB-A4C9-128002268483}">
      <dsp:nvSpPr>
        <dsp:cNvPr id="0" name=""/>
        <dsp:cNvSpPr/>
      </dsp:nvSpPr>
      <dsp:spPr>
        <a:xfrm>
          <a:off x="2629909" y="691236"/>
          <a:ext cx="298809" cy="298809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8603F2-85FC-4134-978C-4054E468209C}">
      <dsp:nvSpPr>
        <dsp:cNvPr id="0" name=""/>
        <dsp:cNvSpPr/>
      </dsp:nvSpPr>
      <dsp:spPr>
        <a:xfrm>
          <a:off x="3050958" y="1128228"/>
          <a:ext cx="1971790" cy="16370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7150" rIns="57150" bIns="85725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 dirty="0"/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 dirty="0"/>
        </a:p>
      </dsp:txBody>
      <dsp:txXfrm>
        <a:off x="3050958" y="1128228"/>
        <a:ext cx="1971790" cy="1637036"/>
      </dsp:txXfrm>
    </dsp:sp>
    <dsp:sp modelId="{4EB3AA5C-1289-44C6-9F3E-859ABA28E18F}">
      <dsp:nvSpPr>
        <dsp:cNvPr id="0" name=""/>
        <dsp:cNvSpPr/>
      </dsp:nvSpPr>
      <dsp:spPr>
        <a:xfrm>
          <a:off x="3050958" y="553053"/>
          <a:ext cx="1971790" cy="575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7620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200" kern="1200" dirty="0"/>
            <a:t>Week 3</a:t>
          </a:r>
          <a:br>
            <a:rPr lang="en-US" sz="1200" kern="1200" dirty="0"/>
          </a:br>
          <a:r>
            <a:rPr lang="en-US" sz="1200" kern="1200" dirty="0"/>
            <a:t>Introduce Switch to Students</a:t>
          </a:r>
        </a:p>
      </dsp:txBody>
      <dsp:txXfrm>
        <a:off x="3050958" y="553053"/>
        <a:ext cx="1971790" cy="575175"/>
      </dsp:txXfrm>
    </dsp:sp>
    <dsp:sp modelId="{0BB03C0E-97EC-4D66-9B09-35D689DAB28C}">
      <dsp:nvSpPr>
        <dsp:cNvPr id="0" name=""/>
        <dsp:cNvSpPr/>
      </dsp:nvSpPr>
      <dsp:spPr>
        <a:xfrm>
          <a:off x="2779314" y="1128228"/>
          <a:ext cx="0" cy="1637036"/>
        </a:xfrm>
        <a:prstGeom prst="line">
          <a:avLst/>
        </a:pr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361E50-9FEC-48AD-A369-C1A8379B35EC}">
      <dsp:nvSpPr>
        <dsp:cNvPr id="0" name=""/>
        <dsp:cNvSpPr/>
      </dsp:nvSpPr>
      <dsp:spPr>
        <a:xfrm>
          <a:off x="2746361" y="2713499"/>
          <a:ext cx="97792" cy="10353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F09438-70BA-449D-9608-04B85DE29F37}">
      <dsp:nvSpPr>
        <dsp:cNvPr id="0" name=""/>
        <dsp:cNvSpPr/>
      </dsp:nvSpPr>
      <dsp:spPr>
        <a:xfrm rot="18900000">
          <a:off x="3839003" y="4497807"/>
          <a:ext cx="384163" cy="384163"/>
        </a:xfrm>
        <a:prstGeom prst="teardrop">
          <a:avLst>
            <a:gd name="adj" fmla="val 11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E35F79-1C66-4C0B-B164-0598EFFA2547}">
      <dsp:nvSpPr>
        <dsp:cNvPr id="0" name=""/>
        <dsp:cNvSpPr/>
      </dsp:nvSpPr>
      <dsp:spPr>
        <a:xfrm>
          <a:off x="3881681" y="4540484"/>
          <a:ext cx="298809" cy="298809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62750E-6064-41C6-887B-3C1D51E3CED0}">
      <dsp:nvSpPr>
        <dsp:cNvPr id="0" name=""/>
        <dsp:cNvSpPr/>
      </dsp:nvSpPr>
      <dsp:spPr>
        <a:xfrm>
          <a:off x="4302730" y="2765265"/>
          <a:ext cx="1971790" cy="16370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725" rIns="0" bIns="57150" numCol="1" spcCol="1270" anchor="b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 dirty="0"/>
        </a:p>
      </dsp:txBody>
      <dsp:txXfrm>
        <a:off x="4302730" y="2765265"/>
        <a:ext cx="1971790" cy="1637036"/>
      </dsp:txXfrm>
    </dsp:sp>
    <dsp:sp modelId="{5020B78D-AF88-4768-A66C-B67C28E15E14}">
      <dsp:nvSpPr>
        <dsp:cNvPr id="0" name=""/>
        <dsp:cNvSpPr/>
      </dsp:nvSpPr>
      <dsp:spPr>
        <a:xfrm>
          <a:off x="4302730" y="4402301"/>
          <a:ext cx="1971790" cy="575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7620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200" kern="1200" dirty="0"/>
            <a:t>Week 4</a:t>
          </a:r>
          <a:br>
            <a:rPr lang="en-US" sz="1200" kern="1200" dirty="0"/>
          </a:br>
          <a:r>
            <a:rPr lang="en-US" sz="1200" kern="1200" dirty="0"/>
            <a:t>Start check-ins</a:t>
          </a:r>
        </a:p>
      </dsp:txBody>
      <dsp:txXfrm>
        <a:off x="4302730" y="4402301"/>
        <a:ext cx="1971790" cy="575175"/>
      </dsp:txXfrm>
    </dsp:sp>
    <dsp:sp modelId="{A2CBF824-0A1B-43D2-B11A-7DF2CD9C3DEC}">
      <dsp:nvSpPr>
        <dsp:cNvPr id="0" name=""/>
        <dsp:cNvSpPr/>
      </dsp:nvSpPr>
      <dsp:spPr>
        <a:xfrm>
          <a:off x="4031085" y="2765265"/>
          <a:ext cx="0" cy="1637036"/>
        </a:xfrm>
        <a:prstGeom prst="line">
          <a:avLst/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277AF3-3F9D-4FE7-8A27-BB106F4FDA60}">
      <dsp:nvSpPr>
        <dsp:cNvPr id="0" name=""/>
        <dsp:cNvSpPr/>
      </dsp:nvSpPr>
      <dsp:spPr>
        <a:xfrm>
          <a:off x="3998132" y="2713499"/>
          <a:ext cx="97792" cy="10353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DBECBF-E3AA-450B-95D4-8349AA21B4F8}">
      <dsp:nvSpPr>
        <dsp:cNvPr id="0" name=""/>
        <dsp:cNvSpPr/>
      </dsp:nvSpPr>
      <dsp:spPr>
        <a:xfrm rot="8100000">
          <a:off x="5090775" y="648558"/>
          <a:ext cx="384163" cy="384163"/>
        </a:xfrm>
        <a:prstGeom prst="teardrop">
          <a:avLst>
            <a:gd name="adj" fmla="val 115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DDD44C-F5E4-49AD-B1D9-346B8B8AEE8F}">
      <dsp:nvSpPr>
        <dsp:cNvPr id="0" name=""/>
        <dsp:cNvSpPr/>
      </dsp:nvSpPr>
      <dsp:spPr>
        <a:xfrm>
          <a:off x="5133452" y="691236"/>
          <a:ext cx="298809" cy="298809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564261-183D-47F9-8E7E-BCFC5023A815}">
      <dsp:nvSpPr>
        <dsp:cNvPr id="0" name=""/>
        <dsp:cNvSpPr/>
      </dsp:nvSpPr>
      <dsp:spPr>
        <a:xfrm>
          <a:off x="5554501" y="1128228"/>
          <a:ext cx="1971790" cy="16370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7150" rIns="57150" bIns="85725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 dirty="0"/>
        </a:p>
      </dsp:txBody>
      <dsp:txXfrm>
        <a:off x="5554501" y="1128228"/>
        <a:ext cx="1971790" cy="1637036"/>
      </dsp:txXfrm>
    </dsp:sp>
    <dsp:sp modelId="{3DA36ABE-9810-4ED4-9A55-2905E7588D06}">
      <dsp:nvSpPr>
        <dsp:cNvPr id="0" name=""/>
        <dsp:cNvSpPr/>
      </dsp:nvSpPr>
      <dsp:spPr>
        <a:xfrm>
          <a:off x="5554501" y="553053"/>
          <a:ext cx="1971790" cy="575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7620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200" kern="1200" dirty="0"/>
            <a:t>Week 5 - 7</a:t>
          </a:r>
          <a:br>
            <a:rPr lang="en-US" sz="1200" kern="1200" dirty="0"/>
          </a:br>
          <a:r>
            <a:rPr lang="en-US" sz="1200" kern="1200" dirty="0"/>
            <a:t>Build Routines</a:t>
          </a:r>
        </a:p>
      </dsp:txBody>
      <dsp:txXfrm>
        <a:off x="5554501" y="553053"/>
        <a:ext cx="1971790" cy="575175"/>
      </dsp:txXfrm>
    </dsp:sp>
    <dsp:sp modelId="{4B9F5909-A57C-4893-9C8A-D5960FE9BE37}">
      <dsp:nvSpPr>
        <dsp:cNvPr id="0" name=""/>
        <dsp:cNvSpPr/>
      </dsp:nvSpPr>
      <dsp:spPr>
        <a:xfrm>
          <a:off x="5282857" y="1128228"/>
          <a:ext cx="0" cy="1637036"/>
        </a:xfrm>
        <a:prstGeom prst="line">
          <a:avLst/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91B168-1DA5-4124-931F-A51FCB8EFC11}">
      <dsp:nvSpPr>
        <dsp:cNvPr id="0" name=""/>
        <dsp:cNvSpPr/>
      </dsp:nvSpPr>
      <dsp:spPr>
        <a:xfrm>
          <a:off x="5249904" y="2713499"/>
          <a:ext cx="97792" cy="103531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51DDC9-9425-4AA7-B801-94DB02B4EC66}">
      <dsp:nvSpPr>
        <dsp:cNvPr id="0" name=""/>
        <dsp:cNvSpPr/>
      </dsp:nvSpPr>
      <dsp:spPr>
        <a:xfrm rot="18900000">
          <a:off x="6342546" y="4497807"/>
          <a:ext cx="384163" cy="384163"/>
        </a:xfrm>
        <a:prstGeom prst="teardrop">
          <a:avLst>
            <a:gd name="adj" fmla="val 115000"/>
          </a:avLst>
        </a:prstGeom>
        <a:solidFill>
          <a:schemeClr val="bg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B634F3-EEDD-4A11-A57B-AEE4F9735BF5}">
      <dsp:nvSpPr>
        <dsp:cNvPr id="0" name=""/>
        <dsp:cNvSpPr/>
      </dsp:nvSpPr>
      <dsp:spPr>
        <a:xfrm>
          <a:off x="6385224" y="4540484"/>
          <a:ext cx="298809" cy="298809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40A4EE-595C-4D15-AF10-62396690B65D}">
      <dsp:nvSpPr>
        <dsp:cNvPr id="0" name=""/>
        <dsp:cNvSpPr/>
      </dsp:nvSpPr>
      <dsp:spPr>
        <a:xfrm>
          <a:off x="6806273" y="2765265"/>
          <a:ext cx="1971790" cy="16370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BBA41F-C915-4F8E-A2B9-7392C1F6C230}">
      <dsp:nvSpPr>
        <dsp:cNvPr id="0" name=""/>
        <dsp:cNvSpPr/>
      </dsp:nvSpPr>
      <dsp:spPr>
        <a:xfrm>
          <a:off x="6806273" y="4402301"/>
          <a:ext cx="1971790" cy="575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7620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endParaRPr lang="en-US" sz="1200" kern="1200" dirty="0"/>
        </a:p>
      </dsp:txBody>
      <dsp:txXfrm>
        <a:off x="6806273" y="4402301"/>
        <a:ext cx="1971790" cy="575175"/>
      </dsp:txXfrm>
    </dsp:sp>
    <dsp:sp modelId="{038F958A-5BE0-4C15-9B61-0741972BEED4}">
      <dsp:nvSpPr>
        <dsp:cNvPr id="0" name=""/>
        <dsp:cNvSpPr/>
      </dsp:nvSpPr>
      <dsp:spPr>
        <a:xfrm>
          <a:off x="6534628" y="2765265"/>
          <a:ext cx="0" cy="1637036"/>
        </a:xfrm>
        <a:prstGeom prst="line">
          <a:avLst/>
        </a:prstGeom>
        <a:noFill/>
        <a:ln w="12700" cap="flat" cmpd="sng" algn="ctr">
          <a:solidFill>
            <a:schemeClr val="bg1"/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32B9CE-FC6E-4082-9D27-9779362CE939}">
      <dsp:nvSpPr>
        <dsp:cNvPr id="0" name=""/>
        <dsp:cNvSpPr/>
      </dsp:nvSpPr>
      <dsp:spPr>
        <a:xfrm>
          <a:off x="6501675" y="2713499"/>
          <a:ext cx="97792" cy="10353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77D5B2-DF7F-4AF8-AF7E-FA7677ACD2AF}">
      <dsp:nvSpPr>
        <dsp:cNvPr id="0" name=""/>
        <dsp:cNvSpPr/>
      </dsp:nvSpPr>
      <dsp:spPr>
        <a:xfrm rot="8100000">
          <a:off x="7594318" y="648558"/>
          <a:ext cx="384163" cy="384163"/>
        </a:xfrm>
        <a:prstGeom prst="teardrop">
          <a:avLst>
            <a:gd name="adj" fmla="val 115000"/>
          </a:avLst>
        </a:prstGeom>
        <a:solidFill>
          <a:schemeClr val="bg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7C5BC7-C9A4-4EAF-91FF-D9E4E58BD23B}">
      <dsp:nvSpPr>
        <dsp:cNvPr id="0" name=""/>
        <dsp:cNvSpPr/>
      </dsp:nvSpPr>
      <dsp:spPr>
        <a:xfrm>
          <a:off x="7636995" y="691236"/>
          <a:ext cx="298809" cy="298809"/>
        </a:xfrm>
        <a:prstGeom prst="ellipse">
          <a:avLst/>
        </a:prstGeom>
        <a:solidFill>
          <a:schemeClr val="bg1"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7B7107-3ED0-44F8-B4DD-AD7211B8B8ED}">
      <dsp:nvSpPr>
        <dsp:cNvPr id="0" name=""/>
        <dsp:cNvSpPr/>
      </dsp:nvSpPr>
      <dsp:spPr>
        <a:xfrm>
          <a:off x="8058044" y="1128228"/>
          <a:ext cx="1971790" cy="16370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250CEB-3A62-462C-8BC6-6B9A2B9CDDEF}">
      <dsp:nvSpPr>
        <dsp:cNvPr id="0" name=""/>
        <dsp:cNvSpPr/>
      </dsp:nvSpPr>
      <dsp:spPr>
        <a:xfrm>
          <a:off x="8058044" y="553053"/>
          <a:ext cx="1971790" cy="575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7620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endParaRPr lang="en-US" sz="1200" kern="1200" dirty="0"/>
        </a:p>
      </dsp:txBody>
      <dsp:txXfrm>
        <a:off x="8058044" y="553053"/>
        <a:ext cx="1971790" cy="575175"/>
      </dsp:txXfrm>
    </dsp:sp>
    <dsp:sp modelId="{9A89BBFF-D237-413A-A6B4-754DD797C994}">
      <dsp:nvSpPr>
        <dsp:cNvPr id="0" name=""/>
        <dsp:cNvSpPr/>
      </dsp:nvSpPr>
      <dsp:spPr>
        <a:xfrm>
          <a:off x="7786400" y="1128228"/>
          <a:ext cx="0" cy="1637036"/>
        </a:xfrm>
        <a:prstGeom prst="line">
          <a:avLst/>
        </a:prstGeom>
        <a:noFill/>
        <a:ln w="12700" cap="flat" cmpd="sng" algn="ctr">
          <a:solidFill>
            <a:schemeClr val="bg1"/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B49929-FEA4-4B97-AC12-A45C285ABCF0}">
      <dsp:nvSpPr>
        <dsp:cNvPr id="0" name=""/>
        <dsp:cNvSpPr/>
      </dsp:nvSpPr>
      <dsp:spPr>
        <a:xfrm>
          <a:off x="7753447" y="2713499"/>
          <a:ext cx="97792" cy="10353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8CC4C6-DFBC-460C-A9ED-BEDA8CC682D4}">
      <dsp:nvSpPr>
        <dsp:cNvPr id="0" name=""/>
        <dsp:cNvSpPr/>
      </dsp:nvSpPr>
      <dsp:spPr>
        <a:xfrm rot="18900000">
          <a:off x="8911806" y="4497807"/>
          <a:ext cx="384163" cy="384163"/>
        </a:xfrm>
        <a:prstGeom prst="teardrop">
          <a:avLst>
            <a:gd name="adj" fmla="val 11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CA82DA-B677-461B-A08D-337683480059}">
      <dsp:nvSpPr>
        <dsp:cNvPr id="0" name=""/>
        <dsp:cNvSpPr/>
      </dsp:nvSpPr>
      <dsp:spPr>
        <a:xfrm>
          <a:off x="8954483" y="4540484"/>
          <a:ext cx="298809" cy="298809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46913-A3FA-4470-A3E9-C64B0A13A62A}">
      <dsp:nvSpPr>
        <dsp:cNvPr id="0" name=""/>
        <dsp:cNvSpPr/>
      </dsp:nvSpPr>
      <dsp:spPr>
        <a:xfrm>
          <a:off x="9313942" y="2765265"/>
          <a:ext cx="1971790" cy="16370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725" rIns="0" bIns="57150" numCol="1" spcCol="1270" anchor="b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 dirty="0"/>
        </a:p>
      </dsp:txBody>
      <dsp:txXfrm>
        <a:off x="9313942" y="2765265"/>
        <a:ext cx="1971790" cy="1637036"/>
      </dsp:txXfrm>
    </dsp:sp>
    <dsp:sp modelId="{6EC2FC68-E1B8-4274-8090-C2C96A4CD82C}">
      <dsp:nvSpPr>
        <dsp:cNvPr id="0" name=""/>
        <dsp:cNvSpPr/>
      </dsp:nvSpPr>
      <dsp:spPr>
        <a:xfrm>
          <a:off x="9313942" y="4402301"/>
          <a:ext cx="1971790" cy="575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7620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200" kern="1200" dirty="0"/>
            <a:t>Week 8 +</a:t>
          </a:r>
          <a:br>
            <a:rPr lang="en-US" sz="1200" kern="1200" dirty="0"/>
          </a:br>
          <a:r>
            <a:rPr lang="en-US" sz="1200" kern="1200" dirty="0"/>
            <a:t>Embedded Practice</a:t>
          </a:r>
        </a:p>
      </dsp:txBody>
      <dsp:txXfrm>
        <a:off x="9313942" y="4402301"/>
        <a:ext cx="1971790" cy="575175"/>
      </dsp:txXfrm>
    </dsp:sp>
    <dsp:sp modelId="{4F41BF23-550C-4E7F-977E-3D22E3AF7B51}">
      <dsp:nvSpPr>
        <dsp:cNvPr id="0" name=""/>
        <dsp:cNvSpPr/>
      </dsp:nvSpPr>
      <dsp:spPr>
        <a:xfrm>
          <a:off x="9105284" y="2765265"/>
          <a:ext cx="0" cy="1637036"/>
        </a:xfrm>
        <a:prstGeom prst="line">
          <a:avLst/>
        </a:pr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8CF1E0-B1C4-4B10-A5EC-FD7EF0557E2D}">
      <dsp:nvSpPr>
        <dsp:cNvPr id="0" name=""/>
        <dsp:cNvSpPr/>
      </dsp:nvSpPr>
      <dsp:spPr>
        <a:xfrm>
          <a:off x="9072331" y="2713499"/>
          <a:ext cx="97792" cy="10353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7/3/layout/DropPinTimeline">
  <dgm:title val="Drop Pin Timeline"/>
  <dgm:desc val="Use to show a list of events in chronological order. An invisible box next to the pin contains the date and the description is immediately below. It can display a medium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 fact="0.8"/>
      <dgm:constr type="ctrY" for="ch" forName="nodes" refType="h" fact="0.5"/>
    </dgm:constrLst>
    <dgm:layoutNode name="divider" styleLbl="fgAcc1">
      <dgm:alg type="sp"/>
      <dgm:choose name="ArrowShape">
        <dgm:if name="ArrowShapeLTR" func="var" arg="dir" op="equ" val="norm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 w="19050">
                    <a:solidFill>
                      <a:srgbClr val="000000"/>
                    </a:solidFill>
                    <a:tailEnd type="triangle" w="lg" len="lg"/>
                  </a:ln>
                </dgm1612:spPr>
              </a:ext>
            </dgm:extLst>
          </dgm:shape>
        </dgm:if>
        <dgm:else name="ArrowShapeRTL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>
                    <a:solidFill>
                      <a:srgbClr val="000000"/>
                    </a:solidFill>
                    <a:headEnd type="triangle" w="lg" len="lg"/>
                  </a:ln>
                </dgm1612:spPr>
              </a:ext>
            </dgm:extLst>
          </dgm:shape>
        </dgm:else>
      </dgm:choos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0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  <dgm:constr type="primFontSz" for="des" forName="L1TextContainer1" val="20"/>
        <dgm:constr type="primFontSz" for="des" forName="L2TextContainer1" refType="primFontSz" refFor="des" refForName="L1TextContainer1" op="equ" fact="0.75"/>
        <dgm:constr type="w" for="ch" forName="composite1" refType="w"/>
        <dgm:constr type="h" for="ch" forName="composite1" refType="h"/>
        <dgm:constr type="w" for="ch" forName="spaceBetweenRectangles1" refType="w" refFor="ch" refForName="composite1" fact="0.28"/>
        <dgm:constr type="primFontSz" for="des" forName="L1TextContainer1" op="equ"/>
        <dgm:constr type="primFontSz" for="des" forName="L2TextContainer1" op="equ"/>
      </dgm:constrLst>
      <dgm:choose name="LayoutBasedOnCountOfNodes">
        <dgm:if name="LessThanOrEqualToTwoNodes" axis="ch" ptType="node" func="cnt" op="lte" val="2">
          <dgm:forEach name="nodesForEach1" axis="ch" ptType="node">
            <dgm:layoutNode name="composite1">
              <dgm:alg type="composite"/>
              <dgm:shape xmlns:r="http://schemas.openxmlformats.org/officeDocument/2006/relationships" r:blip="">
                <dgm:adjLst/>
              </dgm:shape>
              <dgm:choose name="CaseForLayoutDirection1">
                <dgm:if name="CaseForLayoutDirectionLTR1" func="var" arg="dir" op="equ" val="norm">
                  <dgm:choose name="CaseForPlacingNodesAboveAndBelowDividerLTR1">
                    <dgm:if name="CaseForPlacingNodeAboveDividerLTR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LTR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if>
                <dgm:else name="CaseForLayoutDirectionRTL1">
                  <dgm:choose name="CaseForPlacingNodesAboveAndBelowDividerRTL1">
                    <dgm:if name="CaseForPlacingNodeAboveDividerRTL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RTL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else>
              </dgm:choose>
              <dgm:layoutNode name="ConnectorPoint1" styleLbl="lnNode1" moveWith="ConnectLine1">
                <dgm:alg type="sp"/>
                <dgm:shape xmlns:r="http://schemas.openxmlformats.org/officeDocument/2006/relationships" type="ellipse" r:blip="" zOrderOff="10">
                  <dgm:adjLst/>
                </dgm:shape>
                <dgm:presOf/>
                <dgm:constrLst>
                  <dgm:constr type="w" refType="h" op="equ"/>
                </dgm:constrLst>
              </dgm:layoutNode>
              <dgm:layoutNode name="DropPinPlaceHolder1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1" refType="w"/>
                  <dgm:constr type="h" for="ch" forName="DropPin1" refType="h"/>
                  <dgm:constr type="ctrX" for="ch" forName="DropPin1" refType="w" fact="0.5"/>
                  <dgm:constr type="ctrY" for="ch" forName="DropPin1" refType="h" fact="0.5"/>
                  <dgm:constr type="w" for="ch" forName="Ellipse1" refType="w" refFor="ch" refForName="DropPin1" fact="0.55"/>
                  <dgm:constr type="h" for="ch" forName="Ellipse1" refType="w" refFor="ch" refForName="DropPin1" fact="0.55"/>
                  <dgm:constr type="ctrX" for="ch" forName="Ellipse1" refType="ctrX" refFor="ch" refForName="DropPin1"/>
                  <dgm:constr type="ctrY" for="ch" forName="Ellipse1" refType="ctrY" refFor="ch" refForName="DropPin1"/>
                </dgm:constrLst>
                <dgm:layoutNode name="DropPin1" styleLbl="alignNode1">
                  <dgm:alg type="sp"/>
                  <dgm:choose name="CaseForPlacingTearDropAboveAndBelowDivider1">
                    <dgm:if name="CaseForPlacingTearDropAboveDivider1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1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1" styleLbl="fgAcc1" moveWith="DropPin1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1" styleLbl="revTx" moveWith="L1TextContainer">
                <dgm:varLst>
                  <dgm:bulletEnabled val="1"/>
                </dgm:varLst>
                <dgm:choose name="casesForTxtDirLogic1">
                  <dgm:if name="Name771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5"/>
                      <dgm:constr type="bMarg" refType="primFontSz" fact="0.75"/>
                    </dgm:constrLst>
                  </dgm:if>
                  <dgm:else name="Name881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1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1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1" axis="followSib" ptType="sibTrans" cnt="1">
              <dgm:layoutNode name="spaceBetweenRectangles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if>
        <dgm:else name="MoreThanTwoNodes">
          <dgm:forEach name="nodesForEach" axis="ch" ptType="node">
            <dgm:layoutNode name="composite">
              <dgm:alg type="composite"/>
              <dgm:shape xmlns:r="http://schemas.openxmlformats.org/officeDocument/2006/relationships" r:blip="">
                <dgm:adjLst/>
              </dgm:shape>
              <dgm:choose name="CaseForLayoutDirection">
                <dgm:if name="CaseForLayoutDirectionLTR" func="var" arg="dir" op="equ" val="norm">
                  <dgm:choose name="CaseForPlacingNodesAboveAndBelowDividerLTR">
                    <dgm:if name="CaseForPlacingNodeAboveDividerLTR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LTR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if>
                <dgm:else name="CaseForLayoutDirectionRTL">
                  <dgm:choose name="CaseForPlacingNodesAboveAndBelowDividerRTL">
                    <dgm:if name="CaseForPlacingNodeAboveDividerRTL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RTL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else>
              </dgm:choose>
              <dgm:layoutNode name="ConnectorPoint" styleLbl="lnNode1" moveWith="ConnectLine">
                <dgm:alg type="sp"/>
                <dgm:shape xmlns:r="http://schemas.openxmlformats.org/officeDocument/2006/relationships" type="ellipse" r:blip="" zOrderOff="10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6350"/>
                      </dgm1612:spPr>
                    </a:ext>
                  </dgm:extLst>
                </dgm:shape>
                <dgm:presOf/>
                <dgm:constrLst>
                  <dgm:constr type="w" refType="h" op="equ"/>
                </dgm:constrLst>
              </dgm:layoutNode>
              <dgm:layoutNode name="DropPinPlaceHolder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" refType="w"/>
                  <dgm:constr type="h" for="ch" forName="DropPin" refType="h"/>
                  <dgm:constr type="ctrX" for="ch" forName="DropPin" refType="w" fact="0.5"/>
                  <dgm:constr type="ctrY" for="ch" forName="DropPin" refType="h" fact="0.5"/>
                  <dgm:constr type="w" for="ch" forName="Ellipse" refType="w" refFor="ch" refForName="DropPin" fact="0.55"/>
                  <dgm:constr type="h" for="ch" forName="Ellipse" refType="w" refFor="ch" refForName="DropPin" fact="0.55"/>
                  <dgm:constr type="ctrX" for="ch" forName="Ellipse" refType="ctrX" refFor="ch" refForName="DropPin"/>
                  <dgm:constr type="ctrY" for="ch" forName="Ellipse" refType="ctrY" refFor="ch" refForName="DropPin"/>
                </dgm:constrLst>
                <dgm:layoutNode name="DropPin" styleLbl="alignNode1">
                  <dgm:alg type="sp"/>
                  <dgm:choose name="CaseForPlacingTearDropAboveAndBelowDivider">
                    <dgm:if name="CaseForPlacingTearDropAboveDivider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" styleLbl="fgAcc1" moveWith="DropPin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" styleLbl="revTx" moveWith="L1TextContainer">
                <dgm:varLst>
                  <dgm:bulletEnabled val="1"/>
                </dgm:varLst>
                <dgm:choose name="casesForTxtDirLogic">
                  <dgm:if name="Name77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5"/>
                      <dgm:constr type="bMarg" refType="primFontSz" fact="0.75"/>
                    </dgm:constrLst>
                  </dgm:if>
                  <dgm:else name="Name88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" axis="followSib" ptType="sibTrans" cnt="1">
              <dgm:layoutNode name="spaceBetweenRectangles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else>
      </dgm:choose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A49F901-1989-4566-9808-6826F108954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91D43C-A1FB-4D12-9603-15C87CC51B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F2D99-78F8-43CD-88FF-4B86BBC6775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41410C-1516-40F9-AD00-AEE7ADAC1F5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219D84-37B1-413B-9CD0-EA6799162DD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C1867-F828-4959-BAF9-6816A080F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652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732DE-FFB2-411A-9EAE-C555FD33DEF8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EF66A-76DC-46BE-966E-D293CA144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970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7C03D-C54D-40F9-AE6B-95171A261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4DB319-1DBD-4158-A53E-69B8D62FF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822C-F838-414C-BE88-4C36BDF8A5E0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DD8B8A-BE34-4A8E-84DB-6FB75CE4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D4E8CF-5B8A-42F4-ADE9-A70238546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5DBF2-A8CF-448E-B167-C826703D0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948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F92E8F-54AB-46D3-88CF-E717BC212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30E8A0-AA93-4D38-81C5-EC63E1EC3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4FE646-8520-427D-ACD3-69976EEBF7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F822C-F838-414C-BE88-4C36BDF8A5E0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5FDAB-3FCC-421B-B8DF-073DEE2E2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FBED1-D092-4841-B651-580D34D551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5DBF2-A8CF-448E-B167-C826703D0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112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app.switch4schools.com.au/Card?id=b2b369eb-0256-488b-94ba-2521e1c3e2fc&amp;previousScreen=tools&amp;openLessonPlan=false" TargetMode="External"/><Relationship Id="rId13" Type="http://schemas.openxmlformats.org/officeDocument/2006/relationships/hyperlink" Target="mailto:support@switch4schools.com.au" TargetMode="External"/><Relationship Id="rId3" Type="http://schemas.openxmlformats.org/officeDocument/2006/relationships/diagramLayout" Target="../diagrams/layout1.xml"/><Relationship Id="rId7" Type="http://schemas.openxmlformats.org/officeDocument/2006/relationships/hyperlink" Target="https://app.switch4schools.com.au/SwitchesActiviesDisplayAll" TargetMode="External"/><Relationship Id="rId12" Type="http://schemas.openxmlformats.org/officeDocument/2006/relationships/hyperlink" Target="https://www.switch4schools.com.au/helphub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hyperlink" Target="https://app.switch4schools.com.au/" TargetMode="External"/><Relationship Id="rId5" Type="http://schemas.openxmlformats.org/officeDocument/2006/relationships/diagramColors" Target="../diagrams/colors1.xml"/><Relationship Id="rId10" Type="http://schemas.openxmlformats.org/officeDocument/2006/relationships/hyperlink" Target="SELECTION%20SHEET" TargetMode="External"/><Relationship Id="rId4" Type="http://schemas.openxmlformats.org/officeDocument/2006/relationships/diagramQuickStyle" Target="../diagrams/quickStyle1.xml"/><Relationship Id="rId9" Type="http://schemas.openxmlformats.org/officeDocument/2006/relationships/hyperlink" Target="https://app.switch4schools.com.au/Card?id=2d55ba38-acc3-4509-b0a5-a2c65fbdaf28&amp;previousScreen=tools&amp;openLessonPlan=false" TargetMode="External"/><Relationship Id="rId1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85EED-B8B5-4E09-A0EC-8BD2CF133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Switch4Schools Roll Out Plan </a:t>
            </a:r>
            <a:br>
              <a:rPr lang="en-US" dirty="0"/>
            </a:br>
            <a:r>
              <a:rPr lang="en-US" sz="1600" dirty="0"/>
              <a:t>for educators</a:t>
            </a:r>
          </a:p>
        </p:txBody>
      </p:sp>
      <p:graphicFrame>
        <p:nvGraphicFramePr>
          <p:cNvPr id="3" name="Diagram 2" descr="Placeholder Timeline&#10;">
            <a:extLst>
              <a:ext uri="{FF2B5EF4-FFF2-40B4-BE49-F238E27FC236}">
                <a16:creationId xmlns:a16="http://schemas.microsoft.com/office/drawing/2014/main" id="{073C5A0D-DFE8-4C7D-834F-C6443FF175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9237641"/>
              </p:ext>
            </p:extLst>
          </p:nvPr>
        </p:nvGraphicFramePr>
        <p:xfrm>
          <a:off x="559522" y="1247775"/>
          <a:ext cx="11285733" cy="5530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4C6AD84-9253-B2F4-F2E0-E60337995A0C}"/>
              </a:ext>
            </a:extLst>
          </p:cNvPr>
          <p:cNvSpPr txBox="1"/>
          <p:nvPr/>
        </p:nvSpPr>
        <p:spPr>
          <a:xfrm>
            <a:off x="5979469" y="2490280"/>
            <a:ext cx="609460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 Nova" panose="020B0504020202020204" pitchFamily="34" charset="0"/>
              </a:rPr>
              <a:t>Continue to build knowledge of emotion language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 Nova" panose="020B0504020202020204" pitchFamily="34" charset="0"/>
              </a:rPr>
              <a:t>Introduce appropriate switches based on previous week’s data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 Nova" panose="020B0504020202020204" pitchFamily="34" charset="0"/>
              </a:rPr>
              <a:t>Refine routines for check-ins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 Nova" panose="020B0504020202020204" pitchFamily="34" charset="0"/>
              </a:rPr>
              <a:t>Leverage available resources including </a:t>
            </a:r>
            <a:r>
              <a:rPr lang="en-US" sz="1000" dirty="0">
                <a:latin typeface="Arial Nova" panose="020B0504020202020204" pitchFamily="34" charset="0"/>
                <a:hlinkClick r:id="rId7"/>
              </a:rPr>
              <a:t>ACTIVITIES</a:t>
            </a:r>
            <a:r>
              <a:rPr lang="en-US" sz="1000" dirty="0">
                <a:latin typeface="Arial Nova" panose="020B0504020202020204" pitchFamily="34" charset="0"/>
              </a:rPr>
              <a:t> and </a:t>
            </a:r>
            <a:r>
              <a:rPr lang="en-US" sz="1000" dirty="0">
                <a:latin typeface="Arial Nova" panose="020B0504020202020204" pitchFamily="34" charset="0"/>
                <a:hlinkClick r:id="rId7"/>
              </a:rPr>
              <a:t>ENERGISERS</a:t>
            </a:r>
            <a:endParaRPr lang="en-US" sz="1000" dirty="0">
              <a:latin typeface="Arial Nova" panose="020B05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FE7CBD-6249-20BE-5114-0CA370438337}"/>
              </a:ext>
            </a:extLst>
          </p:cNvPr>
          <p:cNvSpPr txBox="1"/>
          <p:nvPr/>
        </p:nvSpPr>
        <p:spPr>
          <a:xfrm>
            <a:off x="3452488" y="2490280"/>
            <a:ext cx="229816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 Nova" panose="020B0504020202020204" pitchFamily="34" charset="0"/>
              </a:rPr>
              <a:t>Introduce relevant emotion wheel</a:t>
            </a:r>
          </a:p>
          <a:p>
            <a:pPr marL="360000" lvl="1" indent="-171450">
              <a:buFont typeface="Arial" panose="020B0604020202020204" pitchFamily="34" charset="0"/>
              <a:buChar char="•"/>
              <a:tabLst>
                <a:tab pos="194400" algn="l"/>
              </a:tabLst>
            </a:pPr>
            <a:r>
              <a:rPr lang="en-US" sz="1000" dirty="0">
                <a:latin typeface="Arial Nova" panose="020B0504020202020204" pitchFamily="34" charset="0"/>
              </a:rPr>
              <a:t>refer </a:t>
            </a:r>
            <a:r>
              <a:rPr lang="en-US" sz="1000" dirty="0">
                <a:latin typeface="Arial Nova" panose="020B0504020202020204" pitchFamily="34" charset="0"/>
                <a:hlinkClick r:id="rId8"/>
              </a:rPr>
              <a:t>POSTERS</a:t>
            </a:r>
            <a:r>
              <a:rPr lang="en-US" sz="1000" dirty="0">
                <a:latin typeface="Arial Nova" panose="020B0504020202020204" pitchFamily="34" charset="0"/>
              </a:rPr>
              <a:t>, and </a:t>
            </a:r>
          </a:p>
          <a:p>
            <a:pPr marL="360000" lvl="1" indent="-171450">
              <a:buFont typeface="Arial" panose="020B0604020202020204" pitchFamily="34" charset="0"/>
              <a:buChar char="•"/>
              <a:tabLst>
                <a:tab pos="194400" algn="l"/>
              </a:tabLst>
            </a:pPr>
            <a:r>
              <a:rPr lang="en-US" sz="1000" dirty="0">
                <a:latin typeface="Arial Nova" panose="020B0504020202020204" pitchFamily="34" charset="0"/>
                <a:hlinkClick r:id="rId9"/>
              </a:rPr>
              <a:t>LESSONS</a:t>
            </a:r>
            <a:r>
              <a:rPr lang="en-US" sz="1000" dirty="0">
                <a:latin typeface="Arial Nova" panose="020B0504020202020204" pitchFamily="34" charset="0"/>
              </a:rPr>
              <a:t> mapped to Personal and Social capabilities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 Nova" panose="020B0504020202020204" pitchFamily="34" charset="0"/>
              </a:rPr>
              <a:t>Introduce students to program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 Nova" panose="020B0504020202020204" pitchFamily="34" charset="0"/>
              </a:rPr>
              <a:t>Choose avatars </a:t>
            </a:r>
          </a:p>
          <a:p>
            <a:pPr marL="360000" lvl="1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 Nova" panose="020B0504020202020204" pitchFamily="34" charset="0"/>
              </a:rPr>
              <a:t>refer </a:t>
            </a:r>
            <a:r>
              <a:rPr lang="en-US" sz="1000" dirty="0">
                <a:latin typeface="Arial Nova" panose="020B0504020202020204" pitchFamily="34" charset="0"/>
                <a:hlinkClick r:id="rId10"/>
              </a:rPr>
              <a:t>SELECTION SHEET</a:t>
            </a:r>
            <a:endParaRPr lang="en-US" sz="1000" dirty="0">
              <a:latin typeface="Arial Nova" panose="020B05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A83E44-B85F-F5F7-7075-599CFB6A3CA6}"/>
              </a:ext>
            </a:extLst>
          </p:cNvPr>
          <p:cNvSpPr txBox="1"/>
          <p:nvPr/>
        </p:nvSpPr>
        <p:spPr>
          <a:xfrm>
            <a:off x="1017153" y="2490280"/>
            <a:ext cx="197770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 Nova" panose="020B0504020202020204" pitchFamily="34" charset="0"/>
              </a:rPr>
              <a:t>Admin: </a:t>
            </a:r>
          </a:p>
          <a:p>
            <a:pPr marL="360000" lvl="1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 Nova" panose="020B0504020202020204" pitchFamily="34" charset="0"/>
              </a:rPr>
              <a:t>Set up school profile</a:t>
            </a:r>
          </a:p>
          <a:p>
            <a:pPr marL="360000" lvl="1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 Nova" panose="020B0504020202020204" pitchFamily="34" charset="0"/>
              </a:rPr>
              <a:t>App deployed </a:t>
            </a:r>
          </a:p>
          <a:p>
            <a:pPr marL="360000" lvl="1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 Nova" panose="020B0504020202020204" pitchFamily="34" charset="0"/>
              </a:rPr>
              <a:t>Parent consent/comms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000" dirty="0">
              <a:latin typeface="Arial Nova" panose="020B05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 Nova" panose="020B0504020202020204" pitchFamily="34" charset="0"/>
              </a:rPr>
              <a:t>Onboarding session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C52BF0-D8CC-878B-42CB-5E803A7C18A7}"/>
              </a:ext>
            </a:extLst>
          </p:cNvPr>
          <p:cNvSpPr txBox="1"/>
          <p:nvPr/>
        </p:nvSpPr>
        <p:spPr>
          <a:xfrm>
            <a:off x="2166456" y="4286786"/>
            <a:ext cx="247265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 Nova" panose="020B0504020202020204" pitchFamily="34" charset="0"/>
              </a:rPr>
              <a:t> Receive login details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 Nova" panose="020B0504020202020204" pitchFamily="34" charset="0"/>
              </a:rPr>
              <a:t> Bookmark </a:t>
            </a:r>
            <a:r>
              <a:rPr lang="en-US" sz="1000" dirty="0">
                <a:latin typeface="Arial Nova" panose="020B0504020202020204" pitchFamily="34" charset="0"/>
                <a:hlinkClick r:id="rId11"/>
              </a:rPr>
              <a:t>APP</a:t>
            </a:r>
            <a:endParaRPr lang="en-US" sz="1000" dirty="0">
              <a:latin typeface="Arial Nova" panose="020B05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 Nova" panose="020B0504020202020204" pitchFamily="34" charset="0"/>
              </a:rPr>
              <a:t> Refer </a:t>
            </a:r>
            <a:r>
              <a:rPr lang="en-US" sz="1000" dirty="0">
                <a:latin typeface="Arial Nova" panose="020B0504020202020204" pitchFamily="34" charset="0"/>
                <a:hlinkClick r:id="rId12"/>
              </a:rPr>
              <a:t>GETTING STARTED GUIDE</a:t>
            </a:r>
            <a:endParaRPr lang="en-US" sz="1000" dirty="0">
              <a:latin typeface="Arial Nova" panose="020B05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 Nova" panose="020B0504020202020204" pitchFamily="34" charset="0"/>
              </a:rPr>
              <a:t> Familiarise with functionality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 Nova" panose="020B0504020202020204" pitchFamily="34" charset="0"/>
              </a:rPr>
              <a:t> Seek help if needed via:</a:t>
            </a:r>
          </a:p>
          <a:p>
            <a:pPr marL="360000" lvl="1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 Nova" panose="020B0504020202020204" pitchFamily="34" charset="0"/>
                <a:hlinkClick r:id="rId13"/>
              </a:rPr>
              <a:t>support@switch4schools.com.au</a:t>
            </a:r>
            <a:endParaRPr lang="en-US" sz="1000" dirty="0">
              <a:latin typeface="Arial Nova" panose="020B0504020202020204" pitchFamily="34" charset="0"/>
            </a:endParaRPr>
          </a:p>
          <a:p>
            <a:pPr marL="360000" lvl="1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 Nova" panose="020B0504020202020204" pitchFamily="34" charset="0"/>
                <a:hlinkClick r:id="rId12"/>
              </a:rPr>
              <a:t>HELP HUB</a:t>
            </a:r>
            <a:endParaRPr lang="en-US" sz="1000" dirty="0">
              <a:latin typeface="Arial Nova" panose="020B0504020202020204" pitchFamily="34" charset="0"/>
            </a:endParaRPr>
          </a:p>
          <a:p>
            <a:pPr marL="360000" lvl="1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 Nova" panose="020B0504020202020204" pitchFamily="34" charset="0"/>
              </a:rPr>
              <a:t>Switch Champion/s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ED3941-5988-64BC-5218-CAA21B547B3C}"/>
              </a:ext>
            </a:extLst>
          </p:cNvPr>
          <p:cNvSpPr txBox="1"/>
          <p:nvPr/>
        </p:nvSpPr>
        <p:spPr>
          <a:xfrm>
            <a:off x="4693640" y="4791349"/>
            <a:ext cx="21140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 Nova" panose="020B0504020202020204" pitchFamily="34" charset="0"/>
              </a:rPr>
              <a:t>Continue to build knowledge of emotion language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 Nova" panose="020B0504020202020204" pitchFamily="34" charset="0"/>
              </a:rPr>
              <a:t>Develop routines for check-ins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 Nova" panose="020B0504020202020204" pitchFamily="34" charset="0"/>
              </a:rPr>
              <a:t>Explore available resources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FAC104-1244-3609-9FAB-80DDC3602262}"/>
              </a:ext>
            </a:extLst>
          </p:cNvPr>
          <p:cNvSpPr txBox="1"/>
          <p:nvPr/>
        </p:nvSpPr>
        <p:spPr>
          <a:xfrm>
            <a:off x="9699771" y="4748451"/>
            <a:ext cx="1932707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 Nova" panose="020B0504020202020204" pitchFamily="34" charset="0"/>
              </a:rPr>
              <a:t>Routines established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 Nova" panose="020B0504020202020204" pitchFamily="34" charset="0"/>
              </a:rPr>
              <a:t>Resources used to reinforce class needs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 Nova" panose="020B0504020202020204" pitchFamily="34" charset="0"/>
              </a:rPr>
              <a:t>Provide feedback via supplied survey</a:t>
            </a:r>
          </a:p>
        </p:txBody>
      </p:sp>
      <p:pic>
        <p:nvPicPr>
          <p:cNvPr id="17" name="Picture 16" descr="A colorful circle with white center&#10;&#10;Description automatically generated">
            <a:extLst>
              <a:ext uri="{FF2B5EF4-FFF2-40B4-BE49-F238E27FC236}">
                <a16:creationId xmlns:a16="http://schemas.microsoft.com/office/drawing/2014/main" id="{89D1D9EE-1A5A-B0C9-AFA2-5AEADB2FD49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816442" y="323023"/>
            <a:ext cx="1028813" cy="99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057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35">
      <a:dk1>
        <a:sysClr val="windowText" lastClr="000000"/>
      </a:dk1>
      <a:lt1>
        <a:sysClr val="window" lastClr="FFFFFF"/>
      </a:lt1>
      <a:dk2>
        <a:srgbClr val="44546A"/>
      </a:dk2>
      <a:lt2>
        <a:srgbClr val="FAF6F5"/>
      </a:lt2>
      <a:accent1>
        <a:srgbClr val="72D5E3"/>
      </a:accent1>
      <a:accent2>
        <a:srgbClr val="EECCAC"/>
      </a:accent2>
      <a:accent3>
        <a:srgbClr val="EC7276"/>
      </a:accent3>
      <a:accent4>
        <a:srgbClr val="ABE373"/>
      </a:accent4>
      <a:accent5>
        <a:srgbClr val="FF9B5D"/>
      </a:accent5>
      <a:accent6>
        <a:srgbClr val="77A4E7"/>
      </a:accent6>
      <a:hlink>
        <a:srgbClr val="72D5E3"/>
      </a:hlink>
      <a:folHlink>
        <a:srgbClr val="72D5E3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imeline from Smartart_04_SB -v2" id="{E210AA80-CABA-4880-AC37-1F4E50404E3B}" vid="{756AB075-42DF-4665-8663-FAF16AD1E4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7692299-a59c-49db-a46b-f20719557b76">
      <Terms xmlns="http://schemas.microsoft.com/office/infopath/2007/PartnerControls"/>
    </lcf76f155ced4ddcb4097134ff3c332f>
    <TaxCatchAll xmlns="0742f944-6a72-4891-a88b-b927bf5a950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B5285D97097A449815432BEF1F97F6" ma:contentTypeVersion="20" ma:contentTypeDescription="Create a new document." ma:contentTypeScope="" ma:versionID="62d28e718401ca9bada157b1a7c43335">
  <xsd:schema xmlns:xsd="http://www.w3.org/2001/XMLSchema" xmlns:xs="http://www.w3.org/2001/XMLSchema" xmlns:p="http://schemas.microsoft.com/office/2006/metadata/properties" xmlns:ns2="17692299-a59c-49db-a46b-f20719557b76" xmlns:ns3="0742f944-6a72-4891-a88b-b927bf5a9503" targetNamespace="http://schemas.microsoft.com/office/2006/metadata/properties" ma:root="true" ma:fieldsID="320c6f538834202707299a6710a9e981" ns2:_="" ns3:_="">
    <xsd:import namespace="17692299-a59c-49db-a46b-f20719557b76"/>
    <xsd:import namespace="0742f944-6a72-4891-a88b-b927bf5a95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692299-a59c-49db-a46b-f20719557b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57f4a7c-7fd8-4f43-8190-48fafec7630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42f944-6a72-4891-a88b-b927bf5a9503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e943c27-05dd-403d-8754-d2cb72e88549}" ma:internalName="TaxCatchAll" ma:showField="CatchAllData" ma:web="0742f944-6a72-4891-a88b-b927bf5a95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E2710F-C3EF-4E8A-B5E7-534C1A52C80E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c0262106-94df-44ed-a9ef-186a3d46314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2B28B7D-B36D-4BFF-B46F-FA322EDA05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16F0F7-1781-4CEF-B493-16B67B206ECE}"/>
</file>

<file path=docProps/app.xml><?xml version="1.0" encoding="utf-8"?>
<Properties xmlns="http://schemas.openxmlformats.org/officeDocument/2006/extended-properties" xmlns:vt="http://schemas.openxmlformats.org/officeDocument/2006/docPropsVTypes">
  <Template>Project milestone timeline</Template>
  <TotalTime>81</TotalTime>
  <Words>167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Nova</vt:lpstr>
      <vt:lpstr>Calibri</vt:lpstr>
      <vt:lpstr>Georgia</vt:lpstr>
      <vt:lpstr>Office Theme</vt:lpstr>
      <vt:lpstr>Switch4Schools Roll Out Plan  for educators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Switch4Schools Roll Out Plan  for educators</dc:title>
  <dc:creator>Roshelle Weir</dc:creator>
  <cp:lastModifiedBy>Decida</cp:lastModifiedBy>
  <cp:revision>3</cp:revision>
  <dcterms:created xsi:type="dcterms:W3CDTF">2024-02-22T06:10:41Z</dcterms:created>
  <dcterms:modified xsi:type="dcterms:W3CDTF">2024-02-22T07:32:26Z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0x010100A7B5285D97097A449815432BEF1F97F6</vt:lpwstr>
  </property>
</Properties>
</file>